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50" r:id="rId1"/>
  </p:sldMasterIdLst>
  <p:notesMasterIdLst>
    <p:notesMasterId r:id="rId39"/>
  </p:notesMasterIdLst>
  <p:handoutMasterIdLst>
    <p:handoutMasterId r:id="rId40"/>
  </p:handoutMasterIdLst>
  <p:sldIdLst>
    <p:sldId id="286" r:id="rId2"/>
    <p:sldId id="280" r:id="rId3"/>
    <p:sldId id="281" r:id="rId4"/>
    <p:sldId id="282" r:id="rId5"/>
    <p:sldId id="288" r:id="rId6"/>
    <p:sldId id="289" r:id="rId7"/>
    <p:sldId id="269" r:id="rId8"/>
    <p:sldId id="270" r:id="rId9"/>
    <p:sldId id="271" r:id="rId10"/>
    <p:sldId id="272" r:id="rId11"/>
    <p:sldId id="273" r:id="rId12"/>
    <p:sldId id="275" r:id="rId13"/>
    <p:sldId id="276" r:id="rId14"/>
    <p:sldId id="277" r:id="rId15"/>
    <p:sldId id="285" r:id="rId16"/>
    <p:sldId id="295" r:id="rId17"/>
    <p:sldId id="257" r:id="rId18"/>
    <p:sldId id="261" r:id="rId19"/>
    <p:sldId id="263" r:id="rId20"/>
    <p:sldId id="264" r:id="rId21"/>
    <p:sldId id="297" r:id="rId22"/>
    <p:sldId id="278" r:id="rId23"/>
    <p:sldId id="266" r:id="rId24"/>
    <p:sldId id="299" r:id="rId25"/>
    <p:sldId id="302" r:id="rId26"/>
    <p:sldId id="303" r:id="rId27"/>
    <p:sldId id="304" r:id="rId28"/>
    <p:sldId id="268" r:id="rId29"/>
    <p:sldId id="298" r:id="rId30"/>
    <p:sldId id="300" r:id="rId31"/>
    <p:sldId id="301" r:id="rId32"/>
    <p:sldId id="290" r:id="rId33"/>
    <p:sldId id="291" r:id="rId34"/>
    <p:sldId id="292" r:id="rId35"/>
    <p:sldId id="293" r:id="rId36"/>
    <p:sldId id="294" r:id="rId37"/>
    <p:sldId id="296" r:id="rId38"/>
  </p:sldIdLst>
  <p:sldSz cx="9144000" cy="6858000" type="screen4x3"/>
  <p:notesSz cx="7099300" cy="10234613"/>
  <p:defaultTextStyle>
    <a:defPPr>
      <a:defRPr lang="fr-FR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1706CC8-043A-404A-A3FA-2D852B3DD4CD}" v="9" dt="2020-10-05T10:59:28.52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>
      <p:cViewPr varScale="1">
        <p:scale>
          <a:sx n="121" d="100"/>
          <a:sy n="121" d="100"/>
        </p:scale>
        <p:origin x="1904" y="17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5280" y="135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handoutMaster" Target="handoutMasters/handoutMaster1.xml"/><Relationship Id="rId45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radat-peyre Jean-francois" userId="becad93b-336f-4c19-a0e7-8e57c8c95ceb" providerId="ADAL" clId="{31706CC8-043A-404A-A3FA-2D852B3DD4CD}"/>
    <pc:docChg chg="addSld delSld modSld sldOrd">
      <pc:chgData name="Pradat-peyre Jean-francois" userId="becad93b-336f-4c19-a0e7-8e57c8c95ceb" providerId="ADAL" clId="{31706CC8-043A-404A-A3FA-2D852B3DD4CD}" dt="2020-10-05T10:59:28.521" v="6" actId="20577"/>
      <pc:docMkLst>
        <pc:docMk/>
      </pc:docMkLst>
      <pc:sldChg chg="del">
        <pc:chgData name="Pradat-peyre Jean-francois" userId="becad93b-336f-4c19-a0e7-8e57c8c95ceb" providerId="ADAL" clId="{31706CC8-043A-404A-A3FA-2D852B3DD4CD}" dt="2020-10-05T10:57:13.872" v="2" actId="2696"/>
        <pc:sldMkLst>
          <pc:docMk/>
          <pc:sldMk cId="0" sldId="265"/>
        </pc:sldMkLst>
      </pc:sldChg>
      <pc:sldChg chg="add">
        <pc:chgData name="Pradat-peyre Jean-francois" userId="becad93b-336f-4c19-a0e7-8e57c8c95ceb" providerId="ADAL" clId="{31706CC8-043A-404A-A3FA-2D852B3DD4CD}" dt="2020-10-05T10:58:08.562" v="4"/>
        <pc:sldMkLst>
          <pc:docMk/>
          <pc:sldMk cId="3646217186" sldId="268"/>
        </pc:sldMkLst>
      </pc:sldChg>
      <pc:sldChg chg="modSp mod">
        <pc:chgData name="Pradat-peyre Jean-francois" userId="becad93b-336f-4c19-a0e7-8e57c8c95ceb" providerId="ADAL" clId="{31706CC8-043A-404A-A3FA-2D852B3DD4CD}" dt="2020-10-05T10:59:28.521" v="6" actId="20577"/>
        <pc:sldMkLst>
          <pc:docMk/>
          <pc:sldMk cId="2291983975" sldId="296"/>
        </pc:sldMkLst>
        <pc:spChg chg="mod">
          <ac:chgData name="Pradat-peyre Jean-francois" userId="becad93b-336f-4c19-a0e7-8e57c8c95ceb" providerId="ADAL" clId="{31706CC8-043A-404A-A3FA-2D852B3DD4CD}" dt="2020-10-05T10:59:28.521" v="6" actId="20577"/>
          <ac:spMkLst>
            <pc:docMk/>
            <pc:sldMk cId="2291983975" sldId="296"/>
            <ac:spMk id="3" creationId="{20905C3D-3B9C-0340-B1C8-D437C53CE072}"/>
          </ac:spMkLst>
        </pc:spChg>
      </pc:sldChg>
      <pc:sldChg chg="add ord">
        <pc:chgData name="Pradat-peyre Jean-francois" userId="becad93b-336f-4c19-a0e7-8e57c8c95ceb" providerId="ADAL" clId="{31706CC8-043A-404A-A3FA-2D852B3DD4CD}" dt="2020-10-05T10:57:08.653" v="1" actId="20578"/>
        <pc:sldMkLst>
          <pc:docMk/>
          <pc:sldMk cId="1164122721" sldId="297"/>
        </pc:sldMkLst>
      </pc:sldChg>
      <pc:sldChg chg="add">
        <pc:chgData name="Pradat-peyre Jean-francois" userId="becad93b-336f-4c19-a0e7-8e57c8c95ceb" providerId="ADAL" clId="{31706CC8-043A-404A-A3FA-2D852B3DD4CD}" dt="2020-10-05T10:58:08.562" v="4"/>
        <pc:sldMkLst>
          <pc:docMk/>
          <pc:sldMk cId="2723226019" sldId="298"/>
        </pc:sldMkLst>
      </pc:sldChg>
      <pc:sldChg chg="add">
        <pc:chgData name="Pradat-peyre Jean-francois" userId="becad93b-336f-4c19-a0e7-8e57c8c95ceb" providerId="ADAL" clId="{31706CC8-043A-404A-A3FA-2D852B3DD4CD}" dt="2020-10-05T10:58:08.562" v="4"/>
        <pc:sldMkLst>
          <pc:docMk/>
          <pc:sldMk cId="3145778359" sldId="299"/>
        </pc:sldMkLst>
      </pc:sldChg>
      <pc:sldChg chg="add">
        <pc:chgData name="Pradat-peyre Jean-francois" userId="becad93b-336f-4c19-a0e7-8e57c8c95ceb" providerId="ADAL" clId="{31706CC8-043A-404A-A3FA-2D852B3DD4CD}" dt="2020-10-05T10:58:08.562" v="4"/>
        <pc:sldMkLst>
          <pc:docMk/>
          <pc:sldMk cId="4124665767" sldId="300"/>
        </pc:sldMkLst>
      </pc:sldChg>
      <pc:sldChg chg="add">
        <pc:chgData name="Pradat-peyre Jean-francois" userId="becad93b-336f-4c19-a0e7-8e57c8c95ceb" providerId="ADAL" clId="{31706CC8-043A-404A-A3FA-2D852B3DD4CD}" dt="2020-10-05T10:58:08.562" v="4"/>
        <pc:sldMkLst>
          <pc:docMk/>
          <pc:sldMk cId="474601509" sldId="301"/>
        </pc:sldMkLst>
      </pc:sldChg>
      <pc:sldChg chg="add">
        <pc:chgData name="Pradat-peyre Jean-francois" userId="becad93b-336f-4c19-a0e7-8e57c8c95ceb" providerId="ADAL" clId="{31706CC8-043A-404A-A3FA-2D852B3DD4CD}" dt="2020-10-05T10:58:08.562" v="4"/>
        <pc:sldMkLst>
          <pc:docMk/>
          <pc:sldMk cId="3701466009" sldId="302"/>
        </pc:sldMkLst>
      </pc:sldChg>
      <pc:sldChg chg="add">
        <pc:chgData name="Pradat-peyre Jean-francois" userId="becad93b-336f-4c19-a0e7-8e57c8c95ceb" providerId="ADAL" clId="{31706CC8-043A-404A-A3FA-2D852B3DD4CD}" dt="2020-10-05T10:58:08.562" v="4"/>
        <pc:sldMkLst>
          <pc:docMk/>
          <pc:sldMk cId="2382837587" sldId="303"/>
        </pc:sldMkLst>
      </pc:sldChg>
      <pc:sldChg chg="add">
        <pc:chgData name="Pradat-peyre Jean-francois" userId="becad93b-336f-4c19-a0e7-8e57c8c95ceb" providerId="ADAL" clId="{31706CC8-043A-404A-A3FA-2D852B3DD4CD}" dt="2020-10-05T10:58:08.562" v="4"/>
        <pc:sldMkLst>
          <pc:docMk/>
          <pc:sldMk cId="2172201841" sldId="304"/>
        </pc:sldMkLst>
      </pc:sldChg>
    </pc:docChg>
  </pc:docChgLst>
  <pc:docChgLst>
    <pc:chgData name="Pradat-peyre Jean-francois" userId="becad93b-336f-4c19-a0e7-8e57c8c95ceb" providerId="ADAL" clId="{B8E1CB3E-3273-F044-98A7-DB8E360C1BF4}"/>
    <pc:docChg chg="custSel addSld delSld modSld sldOrd modMainMaster">
      <pc:chgData name="Pradat-peyre Jean-francois" userId="becad93b-336f-4c19-a0e7-8e57c8c95ceb" providerId="ADAL" clId="{B8E1CB3E-3273-F044-98A7-DB8E360C1BF4}" dt="2020-09-04T12:17:42.783" v="4903" actId="20577"/>
      <pc:docMkLst>
        <pc:docMk/>
      </pc:docMkLst>
      <pc:sldChg chg="del">
        <pc:chgData name="Pradat-peyre Jean-francois" userId="becad93b-336f-4c19-a0e7-8e57c8c95ceb" providerId="ADAL" clId="{B8E1CB3E-3273-F044-98A7-DB8E360C1BF4}" dt="2020-09-02T10:33:05.961" v="4828" actId="2696"/>
        <pc:sldMkLst>
          <pc:docMk/>
          <pc:sldMk cId="0" sldId="258"/>
        </pc:sldMkLst>
      </pc:sldChg>
      <pc:sldChg chg="del">
        <pc:chgData name="Pradat-peyre Jean-francois" userId="becad93b-336f-4c19-a0e7-8e57c8c95ceb" providerId="ADAL" clId="{B8E1CB3E-3273-F044-98A7-DB8E360C1BF4}" dt="2020-09-02T10:33:05.972" v="4829" actId="2696"/>
        <pc:sldMkLst>
          <pc:docMk/>
          <pc:sldMk cId="0" sldId="259"/>
        </pc:sldMkLst>
      </pc:sldChg>
      <pc:sldChg chg="del">
        <pc:chgData name="Pradat-peyre Jean-francois" userId="becad93b-336f-4c19-a0e7-8e57c8c95ceb" providerId="ADAL" clId="{B8E1CB3E-3273-F044-98A7-DB8E360C1BF4}" dt="2020-09-02T10:33:05.984" v="4830" actId="2696"/>
        <pc:sldMkLst>
          <pc:docMk/>
          <pc:sldMk cId="0" sldId="260"/>
        </pc:sldMkLst>
      </pc:sldChg>
      <pc:sldChg chg="modSp mod">
        <pc:chgData name="Pradat-peyre Jean-francois" userId="becad93b-336f-4c19-a0e7-8e57c8c95ceb" providerId="ADAL" clId="{B8E1CB3E-3273-F044-98A7-DB8E360C1BF4}" dt="2020-09-01T12:35:35.755" v="420" actId="20577"/>
        <pc:sldMkLst>
          <pc:docMk/>
          <pc:sldMk cId="0" sldId="261"/>
        </pc:sldMkLst>
        <pc:spChg chg="mod">
          <ac:chgData name="Pradat-peyre Jean-francois" userId="becad93b-336f-4c19-a0e7-8e57c8c95ceb" providerId="ADAL" clId="{B8E1CB3E-3273-F044-98A7-DB8E360C1BF4}" dt="2020-09-01T12:35:35.755" v="420" actId="20577"/>
          <ac:spMkLst>
            <pc:docMk/>
            <pc:sldMk cId="0" sldId="261"/>
            <ac:spMk id="38914" creationId="{650356C7-E5EF-5544-A58B-12DB22BC5DB3}"/>
          </ac:spMkLst>
        </pc:spChg>
      </pc:sldChg>
      <pc:sldChg chg="modSp mod">
        <pc:chgData name="Pradat-peyre Jean-francois" userId="becad93b-336f-4c19-a0e7-8e57c8c95ceb" providerId="ADAL" clId="{B8E1CB3E-3273-F044-98A7-DB8E360C1BF4}" dt="2020-09-02T10:34:33.877" v="4849" actId="20577"/>
        <pc:sldMkLst>
          <pc:docMk/>
          <pc:sldMk cId="0" sldId="263"/>
        </pc:sldMkLst>
        <pc:spChg chg="mod">
          <ac:chgData name="Pradat-peyre Jean-francois" userId="becad93b-336f-4c19-a0e7-8e57c8c95ceb" providerId="ADAL" clId="{B8E1CB3E-3273-F044-98A7-DB8E360C1BF4}" dt="2020-09-02T10:34:33.877" v="4849" actId="20577"/>
          <ac:spMkLst>
            <pc:docMk/>
            <pc:sldMk cId="0" sldId="263"/>
            <ac:spMk id="39938" creationId="{38A39E2F-F317-294A-8D34-AD32BBB7A92F}"/>
          </ac:spMkLst>
        </pc:spChg>
      </pc:sldChg>
      <pc:sldChg chg="modSp mod">
        <pc:chgData name="Pradat-peyre Jean-francois" userId="becad93b-336f-4c19-a0e7-8e57c8c95ceb" providerId="ADAL" clId="{B8E1CB3E-3273-F044-98A7-DB8E360C1BF4}" dt="2020-09-01T12:40:59.875" v="440" actId="20577"/>
        <pc:sldMkLst>
          <pc:docMk/>
          <pc:sldMk cId="3646217186" sldId="268"/>
        </pc:sldMkLst>
        <pc:spChg chg="mod">
          <ac:chgData name="Pradat-peyre Jean-francois" userId="becad93b-336f-4c19-a0e7-8e57c8c95ceb" providerId="ADAL" clId="{B8E1CB3E-3273-F044-98A7-DB8E360C1BF4}" dt="2020-09-01T12:40:59.875" v="440" actId="20577"/>
          <ac:spMkLst>
            <pc:docMk/>
            <pc:sldMk cId="3646217186" sldId="268"/>
            <ac:spMk id="158722" creationId="{9D0A985B-729E-6142-A05C-85E67044AE2B}"/>
          </ac:spMkLst>
        </pc:spChg>
      </pc:sldChg>
      <pc:sldChg chg="modSp mod">
        <pc:chgData name="Pradat-peyre Jean-francois" userId="becad93b-336f-4c19-a0e7-8e57c8c95ceb" providerId="ADAL" clId="{B8E1CB3E-3273-F044-98A7-DB8E360C1BF4}" dt="2020-09-01T12:33:40.958" v="402" actId="20577"/>
        <pc:sldMkLst>
          <pc:docMk/>
          <pc:sldMk cId="0" sldId="269"/>
        </pc:sldMkLst>
        <pc:spChg chg="mod">
          <ac:chgData name="Pradat-peyre Jean-francois" userId="becad93b-336f-4c19-a0e7-8e57c8c95ceb" providerId="ADAL" clId="{B8E1CB3E-3273-F044-98A7-DB8E360C1BF4}" dt="2020-09-01T12:33:40.958" v="402" actId="20577"/>
          <ac:spMkLst>
            <pc:docMk/>
            <pc:sldMk cId="0" sldId="269"/>
            <ac:spMk id="159746" creationId="{D2B9DD48-66CD-DE4E-9224-5664556F6F5F}"/>
          </ac:spMkLst>
        </pc:spChg>
      </pc:sldChg>
      <pc:sldChg chg="modSp mod">
        <pc:chgData name="Pradat-peyre Jean-francois" userId="becad93b-336f-4c19-a0e7-8e57c8c95ceb" providerId="ADAL" clId="{B8E1CB3E-3273-F044-98A7-DB8E360C1BF4}" dt="2020-09-01T12:38:39.450" v="425" actId="20577"/>
        <pc:sldMkLst>
          <pc:docMk/>
          <pc:sldMk cId="0" sldId="271"/>
        </pc:sldMkLst>
        <pc:spChg chg="mod">
          <ac:chgData name="Pradat-peyre Jean-francois" userId="becad93b-336f-4c19-a0e7-8e57c8c95ceb" providerId="ADAL" clId="{B8E1CB3E-3273-F044-98A7-DB8E360C1BF4}" dt="2020-09-01T12:38:39.450" v="425" actId="20577"/>
          <ac:spMkLst>
            <pc:docMk/>
            <pc:sldMk cId="0" sldId="271"/>
            <ac:spMk id="27650" creationId="{DBE66BEC-0F3C-AB4C-92FC-B69BF8A1D4B1}"/>
          </ac:spMkLst>
        </pc:spChg>
      </pc:sldChg>
      <pc:sldChg chg="modSp mod">
        <pc:chgData name="Pradat-peyre Jean-francois" userId="becad93b-336f-4c19-a0e7-8e57c8c95ceb" providerId="ADAL" clId="{B8E1CB3E-3273-F044-98A7-DB8E360C1BF4}" dt="2020-09-01T12:34:06.845" v="404" actId="20577"/>
        <pc:sldMkLst>
          <pc:docMk/>
          <pc:sldMk cId="0" sldId="273"/>
        </pc:sldMkLst>
        <pc:spChg chg="mod">
          <ac:chgData name="Pradat-peyre Jean-francois" userId="becad93b-336f-4c19-a0e7-8e57c8c95ceb" providerId="ADAL" clId="{B8E1CB3E-3273-F044-98A7-DB8E360C1BF4}" dt="2020-09-01T12:34:06.845" v="404" actId="20577"/>
          <ac:spMkLst>
            <pc:docMk/>
            <pc:sldMk cId="0" sldId="273"/>
            <ac:spMk id="29698" creationId="{80845496-E844-7E47-A86E-C22F29AA20B6}"/>
          </ac:spMkLst>
        </pc:spChg>
      </pc:sldChg>
      <pc:sldChg chg="del">
        <pc:chgData name="Pradat-peyre Jean-francois" userId="becad93b-336f-4c19-a0e7-8e57c8c95ceb" providerId="ADAL" clId="{B8E1CB3E-3273-F044-98A7-DB8E360C1BF4}" dt="2020-09-01T12:16:37.515" v="261" actId="2696"/>
        <pc:sldMkLst>
          <pc:docMk/>
          <pc:sldMk cId="0" sldId="279"/>
        </pc:sldMkLst>
      </pc:sldChg>
      <pc:sldChg chg="modSp mod">
        <pc:chgData name="Pradat-peyre Jean-francois" userId="becad93b-336f-4c19-a0e7-8e57c8c95ceb" providerId="ADAL" clId="{B8E1CB3E-3273-F044-98A7-DB8E360C1BF4}" dt="2020-09-02T10:19:52.555" v="4797" actId="20577"/>
        <pc:sldMkLst>
          <pc:docMk/>
          <pc:sldMk cId="0" sldId="280"/>
        </pc:sldMkLst>
        <pc:spChg chg="mod">
          <ac:chgData name="Pradat-peyre Jean-francois" userId="becad93b-336f-4c19-a0e7-8e57c8c95ceb" providerId="ADAL" clId="{B8E1CB3E-3273-F044-98A7-DB8E360C1BF4}" dt="2020-09-02T10:19:52.555" v="4797" actId="20577"/>
          <ac:spMkLst>
            <pc:docMk/>
            <pc:sldMk cId="0" sldId="280"/>
            <ac:spMk id="19458" creationId="{4BB3BD81-9F29-5840-B454-B5E4FCD711E7}"/>
          </ac:spMkLst>
        </pc:spChg>
      </pc:sldChg>
      <pc:sldChg chg="modSp mod">
        <pc:chgData name="Pradat-peyre Jean-francois" userId="becad93b-336f-4c19-a0e7-8e57c8c95ceb" providerId="ADAL" clId="{B8E1CB3E-3273-F044-98A7-DB8E360C1BF4}" dt="2020-09-02T12:50:41.200" v="4902" actId="20577"/>
        <pc:sldMkLst>
          <pc:docMk/>
          <pc:sldMk cId="0" sldId="281"/>
        </pc:sldMkLst>
        <pc:spChg chg="mod">
          <ac:chgData name="Pradat-peyre Jean-francois" userId="becad93b-336f-4c19-a0e7-8e57c8c95ceb" providerId="ADAL" clId="{B8E1CB3E-3273-F044-98A7-DB8E360C1BF4}" dt="2020-09-02T12:50:41.200" v="4902" actId="20577"/>
          <ac:spMkLst>
            <pc:docMk/>
            <pc:sldMk cId="0" sldId="281"/>
            <ac:spMk id="20482" creationId="{92E14EF9-C515-6744-A49A-885A535AC669}"/>
          </ac:spMkLst>
        </pc:spChg>
      </pc:sldChg>
      <pc:sldChg chg="modSp mod">
        <pc:chgData name="Pradat-peyre Jean-francois" userId="becad93b-336f-4c19-a0e7-8e57c8c95ceb" providerId="ADAL" clId="{B8E1CB3E-3273-F044-98A7-DB8E360C1BF4}" dt="2020-09-01T12:15:56.639" v="256" actId="20577"/>
        <pc:sldMkLst>
          <pc:docMk/>
          <pc:sldMk cId="0" sldId="282"/>
        </pc:sldMkLst>
        <pc:spChg chg="mod">
          <ac:chgData name="Pradat-peyre Jean-francois" userId="becad93b-336f-4c19-a0e7-8e57c8c95ceb" providerId="ADAL" clId="{B8E1CB3E-3273-F044-98A7-DB8E360C1BF4}" dt="2020-09-01T12:15:56.639" v="256" actId="20577"/>
          <ac:spMkLst>
            <pc:docMk/>
            <pc:sldMk cId="0" sldId="282"/>
            <ac:spMk id="21506" creationId="{3C3D6E3A-CD65-3E48-B8CD-544BB50DC377}"/>
          </ac:spMkLst>
        </pc:spChg>
      </pc:sldChg>
      <pc:sldChg chg="modSp del mod">
        <pc:chgData name="Pradat-peyre Jean-francois" userId="becad93b-336f-4c19-a0e7-8e57c8c95ceb" providerId="ADAL" clId="{B8E1CB3E-3273-F044-98A7-DB8E360C1BF4}" dt="2020-09-01T12:16:15.088" v="258" actId="2696"/>
        <pc:sldMkLst>
          <pc:docMk/>
          <pc:sldMk cId="0" sldId="283"/>
        </pc:sldMkLst>
        <pc:spChg chg="mod">
          <ac:chgData name="Pradat-peyre Jean-francois" userId="becad93b-336f-4c19-a0e7-8e57c8c95ceb" providerId="ADAL" clId="{B8E1CB3E-3273-F044-98A7-DB8E360C1BF4}" dt="2020-09-01T12:16:10.730" v="257" actId="6549"/>
          <ac:spMkLst>
            <pc:docMk/>
            <pc:sldMk cId="0" sldId="283"/>
            <ac:spMk id="22530" creationId="{CFCF3340-C687-5E4F-BB83-BE401F4B4C48}"/>
          </ac:spMkLst>
        </pc:spChg>
      </pc:sldChg>
      <pc:sldChg chg="addSp delSp modSp mod">
        <pc:chgData name="Pradat-peyre Jean-francois" userId="becad93b-336f-4c19-a0e7-8e57c8c95ceb" providerId="ADAL" clId="{B8E1CB3E-3273-F044-98A7-DB8E360C1BF4}" dt="2020-09-01T11:17:52.751" v="54"/>
        <pc:sldMkLst>
          <pc:docMk/>
          <pc:sldMk cId="0" sldId="286"/>
        </pc:sldMkLst>
        <pc:spChg chg="add del mod">
          <ac:chgData name="Pradat-peyre Jean-francois" userId="becad93b-336f-4c19-a0e7-8e57c8c95ceb" providerId="ADAL" clId="{B8E1CB3E-3273-F044-98A7-DB8E360C1BF4}" dt="2020-09-01T11:17:52.751" v="54"/>
          <ac:spMkLst>
            <pc:docMk/>
            <pc:sldMk cId="0" sldId="286"/>
            <ac:spMk id="2" creationId="{1D04A64F-2195-F44A-B68E-4058FCBB4BFF}"/>
          </ac:spMkLst>
        </pc:spChg>
        <pc:spChg chg="mod">
          <ac:chgData name="Pradat-peyre Jean-francois" userId="becad93b-336f-4c19-a0e7-8e57c8c95ceb" providerId="ADAL" clId="{B8E1CB3E-3273-F044-98A7-DB8E360C1BF4}" dt="2020-09-01T11:17:45.099" v="51" actId="20577"/>
          <ac:spMkLst>
            <pc:docMk/>
            <pc:sldMk cId="0" sldId="286"/>
            <ac:spMk id="178178" creationId="{6A6CABF8-A338-F64D-9C60-0030E70704C3}"/>
          </ac:spMkLst>
        </pc:spChg>
      </pc:sldChg>
      <pc:sldChg chg="del">
        <pc:chgData name="Pradat-peyre Jean-francois" userId="becad93b-336f-4c19-a0e7-8e57c8c95ceb" providerId="ADAL" clId="{B8E1CB3E-3273-F044-98A7-DB8E360C1BF4}" dt="2020-09-01T12:36:13.658" v="421" actId="2696"/>
        <pc:sldMkLst>
          <pc:docMk/>
          <pc:sldMk cId="0" sldId="287"/>
        </pc:sldMkLst>
      </pc:sldChg>
      <pc:sldChg chg="modSp add mod ord">
        <pc:chgData name="Pradat-peyre Jean-francois" userId="becad93b-336f-4c19-a0e7-8e57c8c95ceb" providerId="ADAL" clId="{B8E1CB3E-3273-F044-98A7-DB8E360C1BF4}" dt="2020-09-02T10:21:10.474" v="4820" actId="20577"/>
        <pc:sldMkLst>
          <pc:docMk/>
          <pc:sldMk cId="3877197320" sldId="288"/>
        </pc:sldMkLst>
        <pc:spChg chg="mod">
          <ac:chgData name="Pradat-peyre Jean-francois" userId="becad93b-336f-4c19-a0e7-8e57c8c95ceb" providerId="ADAL" clId="{B8E1CB3E-3273-F044-98A7-DB8E360C1BF4}" dt="2020-09-02T10:21:10.474" v="4820" actId="20577"/>
          <ac:spMkLst>
            <pc:docMk/>
            <pc:sldMk cId="3877197320" sldId="288"/>
            <ac:spMk id="17410" creationId="{322AD05D-9669-724B-86D4-2BE23AEF99C0}"/>
          </ac:spMkLst>
        </pc:spChg>
      </pc:sldChg>
      <pc:sldChg chg="modSp add mod">
        <pc:chgData name="Pradat-peyre Jean-francois" userId="becad93b-336f-4c19-a0e7-8e57c8c95ceb" providerId="ADAL" clId="{B8E1CB3E-3273-F044-98A7-DB8E360C1BF4}" dt="2020-09-01T12:33:24.699" v="381" actId="14100"/>
        <pc:sldMkLst>
          <pc:docMk/>
          <pc:sldMk cId="3848095619" sldId="289"/>
        </pc:sldMkLst>
        <pc:spChg chg="mod">
          <ac:chgData name="Pradat-peyre Jean-francois" userId="becad93b-336f-4c19-a0e7-8e57c8c95ceb" providerId="ADAL" clId="{B8E1CB3E-3273-F044-98A7-DB8E360C1BF4}" dt="2020-09-01T12:33:24.699" v="381" actId="14100"/>
          <ac:spMkLst>
            <pc:docMk/>
            <pc:sldMk cId="3848095619" sldId="289"/>
            <ac:spMk id="17410" creationId="{322AD05D-9669-724B-86D4-2BE23AEF99C0}"/>
          </ac:spMkLst>
        </pc:spChg>
      </pc:sldChg>
      <pc:sldChg chg="modSp add mod ord">
        <pc:chgData name="Pradat-peyre Jean-francois" userId="becad93b-336f-4c19-a0e7-8e57c8c95ceb" providerId="ADAL" clId="{B8E1CB3E-3273-F044-98A7-DB8E360C1BF4}" dt="2020-09-01T12:44:03.310" v="493" actId="20577"/>
        <pc:sldMkLst>
          <pc:docMk/>
          <pc:sldMk cId="3255652092" sldId="290"/>
        </pc:sldMkLst>
        <pc:spChg chg="mod">
          <ac:chgData name="Pradat-peyre Jean-francois" userId="becad93b-336f-4c19-a0e7-8e57c8c95ceb" providerId="ADAL" clId="{B8E1CB3E-3273-F044-98A7-DB8E360C1BF4}" dt="2020-09-01T12:44:03.310" v="493" actId="20577"/>
          <ac:spMkLst>
            <pc:docMk/>
            <pc:sldMk cId="3255652092" sldId="290"/>
            <ac:spMk id="17410" creationId="{322AD05D-9669-724B-86D4-2BE23AEF99C0}"/>
          </ac:spMkLst>
        </pc:spChg>
      </pc:sldChg>
      <pc:sldChg chg="modSp add mod">
        <pc:chgData name="Pradat-peyre Jean-francois" userId="becad93b-336f-4c19-a0e7-8e57c8c95ceb" providerId="ADAL" clId="{B8E1CB3E-3273-F044-98A7-DB8E360C1BF4}" dt="2020-09-01T13:34:22.294" v="1186" actId="20577"/>
        <pc:sldMkLst>
          <pc:docMk/>
          <pc:sldMk cId="1758844793" sldId="291"/>
        </pc:sldMkLst>
        <pc:spChg chg="mod">
          <ac:chgData name="Pradat-peyre Jean-francois" userId="becad93b-336f-4c19-a0e7-8e57c8c95ceb" providerId="ADAL" clId="{B8E1CB3E-3273-F044-98A7-DB8E360C1BF4}" dt="2020-09-01T13:18:45.338" v="523" actId="20577"/>
          <ac:spMkLst>
            <pc:docMk/>
            <pc:sldMk cId="1758844793" sldId="291"/>
            <ac:spMk id="2" creationId="{EA63122C-960D-444B-A53F-3A4CF034D15A}"/>
          </ac:spMkLst>
        </pc:spChg>
        <pc:spChg chg="mod">
          <ac:chgData name="Pradat-peyre Jean-francois" userId="becad93b-336f-4c19-a0e7-8e57c8c95ceb" providerId="ADAL" clId="{B8E1CB3E-3273-F044-98A7-DB8E360C1BF4}" dt="2020-09-01T13:34:22.294" v="1186" actId="20577"/>
          <ac:spMkLst>
            <pc:docMk/>
            <pc:sldMk cId="1758844793" sldId="291"/>
            <ac:spMk id="3" creationId="{488744A3-3A94-9247-8579-BA8CE2E176ED}"/>
          </ac:spMkLst>
        </pc:spChg>
      </pc:sldChg>
      <pc:sldChg chg="modSp add mod">
        <pc:chgData name="Pradat-peyre Jean-francois" userId="becad93b-336f-4c19-a0e7-8e57c8c95ceb" providerId="ADAL" clId="{B8E1CB3E-3273-F044-98A7-DB8E360C1BF4}" dt="2020-09-02T07:28:25.382" v="3867" actId="20577"/>
        <pc:sldMkLst>
          <pc:docMk/>
          <pc:sldMk cId="714771761" sldId="292"/>
        </pc:sldMkLst>
        <pc:spChg chg="mod">
          <ac:chgData name="Pradat-peyre Jean-francois" userId="becad93b-336f-4c19-a0e7-8e57c8c95ceb" providerId="ADAL" clId="{B8E1CB3E-3273-F044-98A7-DB8E360C1BF4}" dt="2020-09-01T15:27:02.788" v="3263" actId="20577"/>
          <ac:spMkLst>
            <pc:docMk/>
            <pc:sldMk cId="714771761" sldId="292"/>
            <ac:spMk id="2" creationId="{33CADA0D-ED45-254B-AB2E-63FCB24A05ED}"/>
          </ac:spMkLst>
        </pc:spChg>
        <pc:spChg chg="mod">
          <ac:chgData name="Pradat-peyre Jean-francois" userId="becad93b-336f-4c19-a0e7-8e57c8c95ceb" providerId="ADAL" clId="{B8E1CB3E-3273-F044-98A7-DB8E360C1BF4}" dt="2020-09-02T07:28:25.382" v="3867" actId="20577"/>
          <ac:spMkLst>
            <pc:docMk/>
            <pc:sldMk cId="714771761" sldId="292"/>
            <ac:spMk id="3" creationId="{3F3BE2D8-FF50-C741-8399-C47B78A7B58E}"/>
          </ac:spMkLst>
        </pc:spChg>
      </pc:sldChg>
      <pc:sldChg chg="modSp add mod">
        <pc:chgData name="Pradat-peyre Jean-francois" userId="becad93b-336f-4c19-a0e7-8e57c8c95ceb" providerId="ADAL" clId="{B8E1CB3E-3273-F044-98A7-DB8E360C1BF4}" dt="2020-09-02T07:34:20.793" v="3903" actId="113"/>
        <pc:sldMkLst>
          <pc:docMk/>
          <pc:sldMk cId="3827315792" sldId="293"/>
        </pc:sldMkLst>
        <pc:spChg chg="mod">
          <ac:chgData name="Pradat-peyre Jean-francois" userId="becad93b-336f-4c19-a0e7-8e57c8c95ceb" providerId="ADAL" clId="{B8E1CB3E-3273-F044-98A7-DB8E360C1BF4}" dt="2020-09-01T15:27:08.839" v="3265" actId="20577"/>
          <ac:spMkLst>
            <pc:docMk/>
            <pc:sldMk cId="3827315792" sldId="293"/>
            <ac:spMk id="2" creationId="{9B22FC95-911F-0C4F-A6CB-2D278E54A114}"/>
          </ac:spMkLst>
        </pc:spChg>
        <pc:spChg chg="mod">
          <ac:chgData name="Pradat-peyre Jean-francois" userId="becad93b-336f-4c19-a0e7-8e57c8c95ceb" providerId="ADAL" clId="{B8E1CB3E-3273-F044-98A7-DB8E360C1BF4}" dt="2020-09-02T07:34:20.793" v="3903" actId="113"/>
          <ac:spMkLst>
            <pc:docMk/>
            <pc:sldMk cId="3827315792" sldId="293"/>
            <ac:spMk id="3" creationId="{5B3AB447-265A-D84E-B010-E65924DA3857}"/>
          </ac:spMkLst>
        </pc:spChg>
      </pc:sldChg>
      <pc:sldChg chg="modSp add mod">
        <pc:chgData name="Pradat-peyre Jean-francois" userId="becad93b-336f-4c19-a0e7-8e57c8c95ceb" providerId="ADAL" clId="{B8E1CB3E-3273-F044-98A7-DB8E360C1BF4}" dt="2020-09-02T10:36:46.631" v="4892" actId="20577"/>
        <pc:sldMkLst>
          <pc:docMk/>
          <pc:sldMk cId="2809613446" sldId="294"/>
        </pc:sldMkLst>
        <pc:spChg chg="mod">
          <ac:chgData name="Pradat-peyre Jean-francois" userId="becad93b-336f-4c19-a0e7-8e57c8c95ceb" providerId="ADAL" clId="{B8E1CB3E-3273-F044-98A7-DB8E360C1BF4}" dt="2020-09-01T15:28:22.562" v="3313" actId="20577"/>
          <ac:spMkLst>
            <pc:docMk/>
            <pc:sldMk cId="2809613446" sldId="294"/>
            <ac:spMk id="2" creationId="{5746DDFB-2FF3-7D45-A916-9207532A4491}"/>
          </ac:spMkLst>
        </pc:spChg>
        <pc:spChg chg="mod">
          <ac:chgData name="Pradat-peyre Jean-francois" userId="becad93b-336f-4c19-a0e7-8e57c8c95ceb" providerId="ADAL" clId="{B8E1CB3E-3273-F044-98A7-DB8E360C1BF4}" dt="2020-09-02T10:36:46.631" v="4892" actId="20577"/>
          <ac:spMkLst>
            <pc:docMk/>
            <pc:sldMk cId="2809613446" sldId="294"/>
            <ac:spMk id="3" creationId="{974CB11E-3B7B-9247-909C-E7D2BAD26512}"/>
          </ac:spMkLst>
        </pc:spChg>
      </pc:sldChg>
      <pc:sldChg chg="addSp delSp modSp add mod">
        <pc:chgData name="Pradat-peyre Jean-francois" userId="becad93b-336f-4c19-a0e7-8e57c8c95ceb" providerId="ADAL" clId="{B8E1CB3E-3273-F044-98A7-DB8E360C1BF4}" dt="2020-09-02T10:31:09.415" v="4827" actId="20577"/>
        <pc:sldMkLst>
          <pc:docMk/>
          <pc:sldMk cId="715510235" sldId="295"/>
        </pc:sldMkLst>
        <pc:spChg chg="mod">
          <ac:chgData name="Pradat-peyre Jean-francois" userId="becad93b-336f-4c19-a0e7-8e57c8c95ceb" providerId="ADAL" clId="{B8E1CB3E-3273-F044-98A7-DB8E360C1BF4}" dt="2020-09-02T07:20:55.743" v="3405" actId="20577"/>
          <ac:spMkLst>
            <pc:docMk/>
            <pc:sldMk cId="715510235" sldId="295"/>
            <ac:spMk id="2" creationId="{F21D19C6-F020-EF4C-8266-8CF65E1F1859}"/>
          </ac:spMkLst>
        </pc:spChg>
        <pc:spChg chg="mod">
          <ac:chgData name="Pradat-peyre Jean-francois" userId="becad93b-336f-4c19-a0e7-8e57c8c95ceb" providerId="ADAL" clId="{B8E1CB3E-3273-F044-98A7-DB8E360C1BF4}" dt="2020-09-02T10:31:09.415" v="4827" actId="20577"/>
          <ac:spMkLst>
            <pc:docMk/>
            <pc:sldMk cId="715510235" sldId="295"/>
            <ac:spMk id="3" creationId="{63186482-F871-A143-A8C5-0776BEDEB4EF}"/>
          </ac:spMkLst>
        </pc:spChg>
        <pc:spChg chg="del">
          <ac:chgData name="Pradat-peyre Jean-francois" userId="becad93b-336f-4c19-a0e7-8e57c8c95ceb" providerId="ADAL" clId="{B8E1CB3E-3273-F044-98A7-DB8E360C1BF4}" dt="2020-09-02T10:30:32.095" v="4824"/>
          <ac:spMkLst>
            <pc:docMk/>
            <pc:sldMk cId="715510235" sldId="295"/>
            <ac:spMk id="4" creationId="{0EC06875-F931-B641-8D83-1A72B8A465CE}"/>
          </ac:spMkLst>
        </pc:spChg>
        <pc:spChg chg="del">
          <ac:chgData name="Pradat-peyre Jean-francois" userId="becad93b-336f-4c19-a0e7-8e57c8c95ceb" providerId="ADAL" clId="{B8E1CB3E-3273-F044-98A7-DB8E360C1BF4}" dt="2020-09-02T10:24:40.774" v="4821"/>
          <ac:spMkLst>
            <pc:docMk/>
            <pc:sldMk cId="715510235" sldId="295"/>
            <ac:spMk id="5" creationId="{CD9E2F2B-D997-C349-B4A1-5500A0BD3793}"/>
          </ac:spMkLst>
        </pc:spChg>
        <pc:picChg chg="add mod">
          <ac:chgData name="Pradat-peyre Jean-francois" userId="becad93b-336f-4c19-a0e7-8e57c8c95ceb" providerId="ADAL" clId="{B8E1CB3E-3273-F044-98A7-DB8E360C1BF4}" dt="2020-09-02T10:24:48.486" v="4823" actId="1076"/>
          <ac:picMkLst>
            <pc:docMk/>
            <pc:sldMk cId="715510235" sldId="295"/>
            <ac:picMk id="30722" creationId="{E8564D39-FC09-7844-B14A-BD78AD65D86D}"/>
          </ac:picMkLst>
        </pc:picChg>
        <pc:picChg chg="add mod">
          <ac:chgData name="Pradat-peyre Jean-francois" userId="becad93b-336f-4c19-a0e7-8e57c8c95ceb" providerId="ADAL" clId="{B8E1CB3E-3273-F044-98A7-DB8E360C1BF4}" dt="2020-09-02T10:30:39.859" v="4826" actId="14100"/>
          <ac:picMkLst>
            <pc:docMk/>
            <pc:sldMk cId="715510235" sldId="295"/>
            <ac:picMk id="30724" creationId="{ABE11CAE-A794-1743-85BD-92A77EAD5C6B}"/>
          </ac:picMkLst>
        </pc:picChg>
      </pc:sldChg>
      <pc:sldChg chg="modSp add mod">
        <pc:chgData name="Pradat-peyre Jean-francois" userId="becad93b-336f-4c19-a0e7-8e57c8c95ceb" providerId="ADAL" clId="{B8E1CB3E-3273-F044-98A7-DB8E360C1BF4}" dt="2020-09-04T12:17:42.783" v="4903" actId="20577"/>
        <pc:sldMkLst>
          <pc:docMk/>
          <pc:sldMk cId="2291983975" sldId="296"/>
        </pc:sldMkLst>
        <pc:spChg chg="mod">
          <ac:chgData name="Pradat-peyre Jean-francois" userId="becad93b-336f-4c19-a0e7-8e57c8c95ceb" providerId="ADAL" clId="{B8E1CB3E-3273-F044-98A7-DB8E360C1BF4}" dt="2020-09-02T09:13:48.618" v="4760" actId="20577"/>
          <ac:spMkLst>
            <pc:docMk/>
            <pc:sldMk cId="2291983975" sldId="296"/>
            <ac:spMk id="2" creationId="{D9B8B9A9-DB59-5F42-B845-4D313889B41A}"/>
          </ac:spMkLst>
        </pc:spChg>
        <pc:spChg chg="mod">
          <ac:chgData name="Pradat-peyre Jean-francois" userId="becad93b-336f-4c19-a0e7-8e57c8c95ceb" providerId="ADAL" clId="{B8E1CB3E-3273-F044-98A7-DB8E360C1BF4}" dt="2020-09-04T12:17:42.783" v="4903" actId="20577"/>
          <ac:spMkLst>
            <pc:docMk/>
            <pc:sldMk cId="2291983975" sldId="296"/>
            <ac:spMk id="3" creationId="{20905C3D-3B9C-0340-B1C8-D437C53CE072}"/>
          </ac:spMkLst>
        </pc:spChg>
      </pc:sldChg>
      <pc:sldMasterChg chg="modSp mod modSldLayout">
        <pc:chgData name="Pradat-peyre Jean-francois" userId="becad93b-336f-4c19-a0e7-8e57c8c95ceb" providerId="ADAL" clId="{B8E1CB3E-3273-F044-98A7-DB8E360C1BF4}" dt="2020-09-02T11:31:47.238" v="4894" actId="478"/>
        <pc:sldMasterMkLst>
          <pc:docMk/>
          <pc:sldMasterMk cId="0" sldId="2147483650"/>
        </pc:sldMasterMkLst>
        <pc:spChg chg="mod">
          <ac:chgData name="Pradat-peyre Jean-francois" userId="becad93b-336f-4c19-a0e7-8e57c8c95ceb" providerId="ADAL" clId="{B8E1CB3E-3273-F044-98A7-DB8E360C1BF4}" dt="2020-09-01T11:19:18.464" v="91" actId="20577"/>
          <ac:spMkLst>
            <pc:docMk/>
            <pc:sldMasterMk cId="0" sldId="2147483650"/>
            <ac:spMk id="1033" creationId="{73304823-BE1F-E943-A55B-AC049AC7B37E}"/>
          </ac:spMkLst>
        </pc:spChg>
        <pc:spChg chg="mod">
          <ac:chgData name="Pradat-peyre Jean-francois" userId="becad93b-336f-4c19-a0e7-8e57c8c95ceb" providerId="ADAL" clId="{B8E1CB3E-3273-F044-98A7-DB8E360C1BF4}" dt="2020-09-01T11:19:46.613" v="127" actId="20577"/>
          <ac:spMkLst>
            <pc:docMk/>
            <pc:sldMasterMk cId="0" sldId="2147483650"/>
            <ac:spMk id="109574" creationId="{44D5E20B-922B-3946-B029-C65F1F144231}"/>
          </ac:spMkLst>
        </pc:spChg>
        <pc:sldLayoutChg chg="addSp delSp modSp mod">
          <pc:chgData name="Pradat-peyre Jean-francois" userId="becad93b-336f-4c19-a0e7-8e57c8c95ceb" providerId="ADAL" clId="{B8E1CB3E-3273-F044-98A7-DB8E360C1BF4}" dt="2020-09-01T11:18:36.749" v="84" actId="20577"/>
          <pc:sldLayoutMkLst>
            <pc:docMk/>
            <pc:sldMasterMk cId="0" sldId="2147483650"/>
            <pc:sldLayoutMk cId="2796314443" sldId="2147483797"/>
          </pc:sldLayoutMkLst>
          <pc:spChg chg="mod">
            <ac:chgData name="Pradat-peyre Jean-francois" userId="becad93b-336f-4c19-a0e7-8e57c8c95ceb" providerId="ADAL" clId="{B8E1CB3E-3273-F044-98A7-DB8E360C1BF4}" dt="2020-09-01T11:18:36.749" v="84" actId="20577"/>
            <ac:spMkLst>
              <pc:docMk/>
              <pc:sldMasterMk cId="0" sldId="2147483650"/>
              <pc:sldLayoutMk cId="2796314443" sldId="2147483797"/>
              <ac:spMk id="4" creationId="{94FB0964-A508-1E44-AAF1-95896A091E9F}"/>
            </ac:spMkLst>
          </pc:spChg>
          <pc:spChg chg="add del mod">
            <ac:chgData name="Pradat-peyre Jean-francois" userId="becad93b-336f-4c19-a0e7-8e57c8c95ceb" providerId="ADAL" clId="{B8E1CB3E-3273-F044-98A7-DB8E360C1BF4}" dt="2020-09-01T11:18:08.991" v="57"/>
            <ac:spMkLst>
              <pc:docMk/>
              <pc:sldMasterMk cId="0" sldId="2147483650"/>
              <pc:sldLayoutMk cId="2796314443" sldId="2147483797"/>
              <ac:spMk id="5" creationId="{981EA8B8-61E5-9642-AE6E-484875FEFEDA}"/>
            </ac:spMkLst>
          </pc:spChg>
        </pc:sldLayoutChg>
        <pc:sldLayoutChg chg="delSp modSp mod">
          <pc:chgData name="Pradat-peyre Jean-francois" userId="becad93b-336f-4c19-a0e7-8e57c8c95ceb" providerId="ADAL" clId="{B8E1CB3E-3273-F044-98A7-DB8E360C1BF4}" dt="2020-09-02T11:31:47.238" v="4894" actId="478"/>
          <pc:sldLayoutMkLst>
            <pc:docMk/>
            <pc:sldMasterMk cId="0" sldId="2147483650"/>
            <pc:sldLayoutMk cId="2461102630" sldId="2147483798"/>
          </pc:sldLayoutMkLst>
          <pc:spChg chg="del mod">
            <ac:chgData name="Pradat-peyre Jean-francois" userId="becad93b-336f-4c19-a0e7-8e57c8c95ceb" providerId="ADAL" clId="{B8E1CB3E-3273-F044-98A7-DB8E360C1BF4}" dt="2020-09-02T11:31:47.238" v="4894" actId="478"/>
            <ac:spMkLst>
              <pc:docMk/>
              <pc:sldMasterMk cId="0" sldId="2147483650"/>
              <pc:sldLayoutMk cId="2461102630" sldId="2147483798"/>
              <ac:spMk id="4" creationId="{ABC56FCD-5A4B-1746-873D-2DD143173762}"/>
            </ac:spMkLst>
          </pc:spChg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2">
            <a:extLst>
              <a:ext uri="{FF2B5EF4-FFF2-40B4-BE49-F238E27FC236}">
                <a16:creationId xmlns:a16="http://schemas.microsoft.com/office/drawing/2014/main" id="{548BC7D0-5668-2A4C-9EA4-F44B1D5C29C3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defTabSz="990600">
              <a:defRPr sz="1300">
                <a:latin typeface="Times New Roman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107523" name="Rectangle 3">
            <a:extLst>
              <a:ext uri="{FF2B5EF4-FFF2-40B4-BE49-F238E27FC236}">
                <a16:creationId xmlns:a16="http://schemas.microsoft.com/office/drawing/2014/main" id="{DC67BF1C-ACE5-814B-A259-3FAFBDB385FC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defTabSz="990600">
              <a:defRPr sz="1300">
                <a:latin typeface="Times New Roman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107524" name="Rectangle 4">
            <a:extLst>
              <a:ext uri="{FF2B5EF4-FFF2-40B4-BE49-F238E27FC236}">
                <a16:creationId xmlns:a16="http://schemas.microsoft.com/office/drawing/2014/main" id="{2E05637E-2274-434E-A2DB-D1C909C82E38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defTabSz="990600">
              <a:defRPr sz="1300">
                <a:latin typeface="Times New Roman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107525" name="Rectangle 5">
            <a:extLst>
              <a:ext uri="{FF2B5EF4-FFF2-40B4-BE49-F238E27FC236}">
                <a16:creationId xmlns:a16="http://schemas.microsoft.com/office/drawing/2014/main" id="{B7B9E200-1D76-CA44-9B6C-1B4C6BC60202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defTabSz="990600">
              <a:defRPr sz="1300"/>
            </a:lvl1pPr>
          </a:lstStyle>
          <a:p>
            <a:fld id="{54138C20-6F52-784C-B153-2F19946AAC6E}" type="slidenum">
              <a:rPr lang="fr-FR" altLang="fr-FR"/>
              <a:pPr/>
              <a:t>‹N°›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9978769F-3D57-A043-9503-1ADAAEAF26E6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defTabSz="990600">
              <a:defRPr sz="1300">
                <a:latin typeface="Times New Roman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4099" name="Rectangle 3">
            <a:extLst>
              <a:ext uri="{FF2B5EF4-FFF2-40B4-BE49-F238E27FC236}">
                <a16:creationId xmlns:a16="http://schemas.microsoft.com/office/drawing/2014/main" id="{3CBCEF5B-DF35-E644-B349-125B1C603D00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4022725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defTabSz="990600">
              <a:defRPr sz="1300">
                <a:latin typeface="Times New Roman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16388" name="Rectangle 4">
            <a:extLst>
              <a:ext uri="{FF2B5EF4-FFF2-40B4-BE49-F238E27FC236}">
                <a16:creationId xmlns:a16="http://schemas.microsoft.com/office/drawing/2014/main" id="{79BDFC22-FBB4-3443-BE02-763A10BDF166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0600" y="768350"/>
            <a:ext cx="5118100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101" name="Rectangle 5">
            <a:extLst>
              <a:ext uri="{FF2B5EF4-FFF2-40B4-BE49-F238E27FC236}">
                <a16:creationId xmlns:a16="http://schemas.microsoft.com/office/drawing/2014/main" id="{B1CB0D94-AFD7-AF4E-A7C6-C6E4FBAD7F1E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46150" y="4860925"/>
            <a:ext cx="5207000" cy="4605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altLang="fr-FR"/>
              <a:t>Cliquez pour modifier les styles du texte du masque</a:t>
            </a:r>
          </a:p>
          <a:p>
            <a:pPr lvl="1"/>
            <a:r>
              <a:rPr lang="fr-FR" altLang="fr-FR"/>
              <a:t>Deuxième niveau</a:t>
            </a:r>
          </a:p>
          <a:p>
            <a:pPr lvl="2"/>
            <a:r>
              <a:rPr lang="fr-FR" altLang="fr-FR"/>
              <a:t>Troisième niveau</a:t>
            </a:r>
          </a:p>
          <a:p>
            <a:pPr lvl="3"/>
            <a:r>
              <a:rPr lang="fr-FR" altLang="fr-FR"/>
              <a:t>Quatrième niveau</a:t>
            </a:r>
          </a:p>
          <a:p>
            <a:pPr lvl="4"/>
            <a:r>
              <a:rPr lang="fr-FR" altLang="fr-FR"/>
              <a:t>Cinquième niveau</a:t>
            </a:r>
          </a:p>
        </p:txBody>
      </p:sp>
      <p:sp>
        <p:nvSpPr>
          <p:cNvPr id="4102" name="Rectangle 6">
            <a:extLst>
              <a:ext uri="{FF2B5EF4-FFF2-40B4-BE49-F238E27FC236}">
                <a16:creationId xmlns:a16="http://schemas.microsoft.com/office/drawing/2014/main" id="{F3ED3F75-F492-FC47-812B-B1C17C00FDA6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3438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defTabSz="990600">
              <a:defRPr sz="1300">
                <a:latin typeface="Times New Roman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4103" name="Rectangle 7">
            <a:extLst>
              <a:ext uri="{FF2B5EF4-FFF2-40B4-BE49-F238E27FC236}">
                <a16:creationId xmlns:a16="http://schemas.microsoft.com/office/drawing/2014/main" id="{BE1DB2A2-F1DE-9E44-96E1-A9F7A065174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2725" y="9723438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defTabSz="990600">
              <a:defRPr sz="1300"/>
            </a:lvl1pPr>
          </a:lstStyle>
          <a:p>
            <a:fld id="{CCBB1308-855C-BD47-B19A-B1E39562C14B}" type="slidenum">
              <a:rPr lang="fr-FR" altLang="fr-FR"/>
              <a:pPr/>
              <a:t>‹N°›</a:t>
            </a:fld>
            <a:endParaRPr lang="fr-FR" alt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7">
            <a:extLst>
              <a:ext uri="{FF2B5EF4-FFF2-40B4-BE49-F238E27FC236}">
                <a16:creationId xmlns:a16="http://schemas.microsoft.com/office/drawing/2014/main" id="{575E61CF-8DD0-5645-904A-BDB7D7E55BC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defTabSz="990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990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990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990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045B3422-3D65-844E-8C58-6A609381C049}" type="slidenum">
              <a:rPr lang="fr-FR" altLang="fr-FR" sz="1300"/>
              <a:pPr eaLnBrk="1" hangingPunct="1"/>
              <a:t>1</a:t>
            </a:fld>
            <a:endParaRPr lang="fr-FR" altLang="fr-FR" sz="1300"/>
          </a:p>
        </p:txBody>
      </p:sp>
      <p:sp>
        <p:nvSpPr>
          <p:cNvPr id="18434" name="Rectangle 2">
            <a:extLst>
              <a:ext uri="{FF2B5EF4-FFF2-40B4-BE49-F238E27FC236}">
                <a16:creationId xmlns:a16="http://schemas.microsoft.com/office/drawing/2014/main" id="{6F2E6DA8-2884-304E-8077-0902A20E5B4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solidFill>
            <a:srgbClr val="FFFFFF"/>
          </a:solidFill>
          <a:ln/>
        </p:spPr>
      </p:sp>
      <p:sp>
        <p:nvSpPr>
          <p:cNvPr id="18435" name="Rectangle 3">
            <a:extLst>
              <a:ext uri="{FF2B5EF4-FFF2-40B4-BE49-F238E27FC236}">
                <a16:creationId xmlns:a16="http://schemas.microsoft.com/office/drawing/2014/main" id="{FDE48684-EDFF-3D48-BAE6-46421499152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fr-FR" altLang="fr-FR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7">
            <a:extLst>
              <a:ext uri="{FF2B5EF4-FFF2-40B4-BE49-F238E27FC236}">
                <a16:creationId xmlns:a16="http://schemas.microsoft.com/office/drawing/2014/main" id="{575E61CF-8DD0-5645-904A-BDB7D7E55BC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defTabSz="990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990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990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990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045B3422-3D65-844E-8C58-6A609381C049}" type="slidenum">
              <a:rPr lang="fr-FR" altLang="fr-FR" sz="1300"/>
              <a:pPr eaLnBrk="1" hangingPunct="1"/>
              <a:t>5</a:t>
            </a:fld>
            <a:endParaRPr lang="fr-FR" altLang="fr-FR" sz="1300"/>
          </a:p>
        </p:txBody>
      </p:sp>
      <p:sp>
        <p:nvSpPr>
          <p:cNvPr id="18434" name="Rectangle 2">
            <a:extLst>
              <a:ext uri="{FF2B5EF4-FFF2-40B4-BE49-F238E27FC236}">
                <a16:creationId xmlns:a16="http://schemas.microsoft.com/office/drawing/2014/main" id="{6F2E6DA8-2884-304E-8077-0902A20E5B4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solidFill>
            <a:srgbClr val="FFFFFF"/>
          </a:solidFill>
          <a:ln/>
        </p:spPr>
      </p:sp>
      <p:sp>
        <p:nvSpPr>
          <p:cNvPr id="18435" name="Rectangle 3">
            <a:extLst>
              <a:ext uri="{FF2B5EF4-FFF2-40B4-BE49-F238E27FC236}">
                <a16:creationId xmlns:a16="http://schemas.microsoft.com/office/drawing/2014/main" id="{FDE48684-EDFF-3D48-BAE6-46421499152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fr-FR" altLang="fr-FR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552358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7">
            <a:extLst>
              <a:ext uri="{FF2B5EF4-FFF2-40B4-BE49-F238E27FC236}">
                <a16:creationId xmlns:a16="http://schemas.microsoft.com/office/drawing/2014/main" id="{575E61CF-8DD0-5645-904A-BDB7D7E55BC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defTabSz="990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990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990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990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045B3422-3D65-844E-8C58-6A609381C049}" type="slidenum">
              <a:rPr lang="fr-FR" altLang="fr-FR" sz="1300"/>
              <a:pPr eaLnBrk="1" hangingPunct="1"/>
              <a:t>6</a:t>
            </a:fld>
            <a:endParaRPr lang="fr-FR" altLang="fr-FR" sz="1300"/>
          </a:p>
        </p:txBody>
      </p:sp>
      <p:sp>
        <p:nvSpPr>
          <p:cNvPr id="18434" name="Rectangle 2">
            <a:extLst>
              <a:ext uri="{FF2B5EF4-FFF2-40B4-BE49-F238E27FC236}">
                <a16:creationId xmlns:a16="http://schemas.microsoft.com/office/drawing/2014/main" id="{6F2E6DA8-2884-304E-8077-0902A20E5B4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solidFill>
            <a:srgbClr val="FFFFFF"/>
          </a:solidFill>
          <a:ln/>
        </p:spPr>
      </p:sp>
      <p:sp>
        <p:nvSpPr>
          <p:cNvPr id="18435" name="Rectangle 3">
            <a:extLst>
              <a:ext uri="{FF2B5EF4-FFF2-40B4-BE49-F238E27FC236}">
                <a16:creationId xmlns:a16="http://schemas.microsoft.com/office/drawing/2014/main" id="{FDE48684-EDFF-3D48-BAE6-46421499152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fr-FR" altLang="fr-FR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041778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7">
            <a:extLst>
              <a:ext uri="{FF2B5EF4-FFF2-40B4-BE49-F238E27FC236}">
                <a16:creationId xmlns:a16="http://schemas.microsoft.com/office/drawing/2014/main" id="{575E61CF-8DD0-5645-904A-BDB7D7E55BC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defTabSz="990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990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990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990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045B3422-3D65-844E-8C58-6A609381C049}" type="slidenum">
              <a:rPr lang="fr-FR" altLang="fr-FR" sz="1300"/>
              <a:pPr eaLnBrk="1" hangingPunct="1"/>
              <a:t>32</a:t>
            </a:fld>
            <a:endParaRPr lang="fr-FR" altLang="fr-FR" sz="1300"/>
          </a:p>
        </p:txBody>
      </p:sp>
      <p:sp>
        <p:nvSpPr>
          <p:cNvPr id="18434" name="Rectangle 2">
            <a:extLst>
              <a:ext uri="{FF2B5EF4-FFF2-40B4-BE49-F238E27FC236}">
                <a16:creationId xmlns:a16="http://schemas.microsoft.com/office/drawing/2014/main" id="{6F2E6DA8-2884-304E-8077-0902A20E5B4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solidFill>
            <a:srgbClr val="FFFFFF"/>
          </a:solidFill>
          <a:ln/>
        </p:spPr>
      </p:sp>
      <p:sp>
        <p:nvSpPr>
          <p:cNvPr id="18435" name="Rectangle 3">
            <a:extLst>
              <a:ext uri="{FF2B5EF4-FFF2-40B4-BE49-F238E27FC236}">
                <a16:creationId xmlns:a16="http://schemas.microsoft.com/office/drawing/2014/main" id="{FDE48684-EDFF-3D48-BAE6-46421499152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fr-FR" altLang="fr-FR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834284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fr-FR"/>
              <a:t>Cliquez pour modifier le style des sous-titres du masque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94FB0964-A508-1E44-AAF1-95896A091E9F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fr-FR" altLang="fr-FR"/>
              <a:t>Programmation Concurrente – M1 MIAGE</a:t>
            </a:r>
          </a:p>
        </p:txBody>
      </p:sp>
    </p:spTree>
    <p:extLst>
      <p:ext uri="{BB962C8B-B14F-4D97-AF65-F5344CB8AC3E}">
        <p14:creationId xmlns:p14="http://schemas.microsoft.com/office/powerpoint/2010/main" val="27963144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5535BA3E-E5D0-364A-94B9-93E1A11CFCC0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fr-FR" altLang="fr-FR"/>
              <a:t>Introduction aux Systèmes – M1 MIAGE - J.-F. Pradat-Peyre</a:t>
            </a:r>
          </a:p>
        </p:txBody>
      </p:sp>
    </p:spTree>
    <p:extLst>
      <p:ext uri="{BB962C8B-B14F-4D97-AF65-F5344CB8AC3E}">
        <p14:creationId xmlns:p14="http://schemas.microsoft.com/office/powerpoint/2010/main" val="4124137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878638" y="0"/>
            <a:ext cx="2189162" cy="6323013"/>
          </a:xfrm>
        </p:spPr>
        <p:txBody>
          <a:bodyPr vert="eaVert"/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306388" y="0"/>
            <a:ext cx="6419850" cy="6323013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208004B3-AA45-0A41-93AC-36BD25FC4B7B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fr-FR" altLang="fr-FR"/>
              <a:t>Introduction aux Systèmes – M1 MIAGE - J.-F. Pradat-Peyre</a:t>
            </a:r>
          </a:p>
        </p:txBody>
      </p:sp>
    </p:spTree>
    <p:extLst>
      <p:ext uri="{BB962C8B-B14F-4D97-AF65-F5344CB8AC3E}">
        <p14:creationId xmlns:p14="http://schemas.microsoft.com/office/powerpoint/2010/main" val="25941665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re. Texte et diagram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06388" y="0"/>
            <a:ext cx="8761412" cy="914400"/>
          </a:xfrm>
        </p:spPr>
        <p:txBody>
          <a:bodyPr/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half" idx="1"/>
          </p:nvPr>
        </p:nvSpPr>
        <p:spPr>
          <a:xfrm>
            <a:off x="306388" y="1296988"/>
            <a:ext cx="4227512" cy="5026025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86300" y="1296988"/>
            <a:ext cx="4227513" cy="5026025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D5B6715-1ACC-7846-B444-C53248E67F0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124200" y="6553200"/>
            <a:ext cx="3922713" cy="304800"/>
          </a:xfrm>
        </p:spPr>
        <p:txBody>
          <a:bodyPr/>
          <a:lstStyle>
            <a:lvl1pPr>
              <a:defRPr/>
            </a:lvl1pPr>
          </a:lstStyle>
          <a:p>
            <a:r>
              <a:rPr lang="fr-FR" altLang="fr-FR"/>
              <a:t>Introduction aux Systèmes – M1 MIAGE - J.-F. Pradat-Peyre</a:t>
            </a:r>
          </a:p>
        </p:txBody>
      </p:sp>
    </p:spTree>
    <p:extLst>
      <p:ext uri="{BB962C8B-B14F-4D97-AF65-F5344CB8AC3E}">
        <p14:creationId xmlns:p14="http://schemas.microsoft.com/office/powerpoint/2010/main" val="26266059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re. Texte et 2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06388" y="0"/>
            <a:ext cx="8761412" cy="914400"/>
          </a:xfrm>
        </p:spPr>
        <p:txBody>
          <a:bodyPr/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half" idx="1"/>
          </p:nvPr>
        </p:nvSpPr>
        <p:spPr>
          <a:xfrm>
            <a:off x="306388" y="1296988"/>
            <a:ext cx="4227512" cy="5026025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2"/>
          </p:nvPr>
        </p:nvSpPr>
        <p:spPr>
          <a:xfrm>
            <a:off x="4686300" y="1296988"/>
            <a:ext cx="4227513" cy="2436812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3"/>
          </p:nvPr>
        </p:nvSpPr>
        <p:spPr>
          <a:xfrm>
            <a:off x="4686300" y="3886200"/>
            <a:ext cx="4227513" cy="2436813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747F943-1947-6C4A-8FC4-DDD5BAC0767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124200" y="6553200"/>
            <a:ext cx="3922713" cy="304800"/>
          </a:xfrm>
        </p:spPr>
        <p:txBody>
          <a:bodyPr/>
          <a:lstStyle>
            <a:lvl1pPr>
              <a:defRPr/>
            </a:lvl1pPr>
          </a:lstStyle>
          <a:p>
            <a:r>
              <a:rPr lang="fr-FR" altLang="fr-FR"/>
              <a:t>Introduction aux Systèmes – M1 MIAGE - J.-F. Pradat-Peyre</a:t>
            </a:r>
          </a:p>
        </p:txBody>
      </p:sp>
    </p:spTree>
    <p:extLst>
      <p:ext uri="{BB962C8B-B14F-4D97-AF65-F5344CB8AC3E}">
        <p14:creationId xmlns:p14="http://schemas.microsoft.com/office/powerpoint/2010/main" val="27976572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24611026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29E30E48-2A00-8D4B-A02C-A596F404808E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fr-FR" altLang="fr-FR"/>
              <a:t>Introduction aux Systèmes – M1 MIAGE - J.-F. Pradat-Peyre</a:t>
            </a:r>
          </a:p>
        </p:txBody>
      </p:sp>
    </p:spTree>
    <p:extLst>
      <p:ext uri="{BB962C8B-B14F-4D97-AF65-F5344CB8AC3E}">
        <p14:creationId xmlns:p14="http://schemas.microsoft.com/office/powerpoint/2010/main" val="41687814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306388" y="1296988"/>
            <a:ext cx="4227512" cy="50260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86300" y="1296988"/>
            <a:ext cx="4227513" cy="50260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C8E2B2D7-0F58-4945-AA7A-C92E7852C810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fr-FR" altLang="fr-FR"/>
              <a:t>Introduction aux Systèmes – M1 MIAGE - J.-F. Pradat-Peyre</a:t>
            </a:r>
          </a:p>
        </p:txBody>
      </p:sp>
    </p:spTree>
    <p:extLst>
      <p:ext uri="{BB962C8B-B14F-4D97-AF65-F5344CB8AC3E}">
        <p14:creationId xmlns:p14="http://schemas.microsoft.com/office/powerpoint/2010/main" val="3228640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7AC802D-F665-E54D-8BC4-F5CC1862D9F7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fr-FR" altLang="fr-FR"/>
              <a:t>Introduction aux Systèmes – M1 MIAGE - J.-F. Pradat-Peyre</a:t>
            </a:r>
          </a:p>
        </p:txBody>
      </p:sp>
    </p:spTree>
    <p:extLst>
      <p:ext uri="{BB962C8B-B14F-4D97-AF65-F5344CB8AC3E}">
        <p14:creationId xmlns:p14="http://schemas.microsoft.com/office/powerpoint/2010/main" val="27589605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Rectangle 6">
            <a:extLst>
              <a:ext uri="{FF2B5EF4-FFF2-40B4-BE49-F238E27FC236}">
                <a16:creationId xmlns:a16="http://schemas.microsoft.com/office/drawing/2014/main" id="{D3DCB5C2-2851-A64D-83FA-4EB8F9791708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fr-FR" altLang="fr-FR"/>
              <a:t>Introduction aux Systèmes – M1 MIAGE - J.-F. Pradat-Peyre</a:t>
            </a:r>
          </a:p>
        </p:txBody>
      </p:sp>
    </p:spTree>
    <p:extLst>
      <p:ext uri="{BB962C8B-B14F-4D97-AF65-F5344CB8AC3E}">
        <p14:creationId xmlns:p14="http://schemas.microsoft.com/office/powerpoint/2010/main" val="23562352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>
            <a:extLst>
              <a:ext uri="{FF2B5EF4-FFF2-40B4-BE49-F238E27FC236}">
                <a16:creationId xmlns:a16="http://schemas.microsoft.com/office/drawing/2014/main" id="{E281C2BC-A91A-B640-9D45-D8D12681605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fr-FR" altLang="fr-FR"/>
              <a:t>Introduction aux Systèmes – M1 MIAGE - J.-F. Pradat-Peyre</a:t>
            </a:r>
          </a:p>
        </p:txBody>
      </p:sp>
    </p:spTree>
    <p:extLst>
      <p:ext uri="{BB962C8B-B14F-4D97-AF65-F5344CB8AC3E}">
        <p14:creationId xmlns:p14="http://schemas.microsoft.com/office/powerpoint/2010/main" val="13046911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E95FB972-EAC5-CA4B-A437-90803E67EA11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fr-FR" altLang="fr-FR"/>
              <a:t>Introduction aux Systèmes – M1 MIAGE - J.-F. Pradat-Peyre</a:t>
            </a:r>
          </a:p>
        </p:txBody>
      </p:sp>
    </p:spTree>
    <p:extLst>
      <p:ext uri="{BB962C8B-B14F-4D97-AF65-F5344CB8AC3E}">
        <p14:creationId xmlns:p14="http://schemas.microsoft.com/office/powerpoint/2010/main" val="6341670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Cliquez et modifiez le titre</a:t>
            </a:r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fr-FR" noProof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EF74B1B6-7062-F945-A450-100DBE39AE98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fr-FR" altLang="fr-FR"/>
              <a:t>Introduction aux Systèmes – M1 MIAGE - J.-F. Pradat-Peyre</a:t>
            </a:r>
          </a:p>
        </p:txBody>
      </p:sp>
    </p:spTree>
    <p:extLst>
      <p:ext uri="{BB962C8B-B14F-4D97-AF65-F5344CB8AC3E}">
        <p14:creationId xmlns:p14="http://schemas.microsoft.com/office/powerpoint/2010/main" val="36079890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76EDBADB-F1B3-0942-B3FC-BCC1AAABDD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553200"/>
            <a:ext cx="9144000" cy="304800"/>
          </a:xfrm>
          <a:prstGeom prst="rect">
            <a:avLst/>
          </a:prstGeom>
          <a:solidFill>
            <a:srgbClr val="C4C1AA"/>
          </a:solidFill>
          <a:ln w="9525">
            <a:solidFill>
              <a:srgbClr val="C4C1AA"/>
            </a:solidFill>
            <a:miter lim="800000"/>
            <a:headEnd/>
            <a:tailEnd/>
          </a:ln>
        </p:spPr>
        <p:txBody>
          <a:bodyPr wrap="none" lIns="76191" tIns="38097" rIns="76191" bIns="38097" anchor="ctr"/>
          <a:lstStyle>
            <a:lvl1pPr defTabSz="760413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defTabSz="760413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760413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760413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760413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7604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7604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7604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7604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/>
            <a:endParaRPr lang="fr-FR" altLang="fr-FR" sz="1900" b="1">
              <a:latin typeface="Arial" panose="020B0604020202020204" pitchFamily="34" charset="0"/>
            </a:endParaRP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A3077592-6C6E-EE4E-AE22-4E7564F97E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939800"/>
          </a:xfrm>
          <a:prstGeom prst="rect">
            <a:avLst/>
          </a:prstGeom>
          <a:solidFill>
            <a:srgbClr val="C4C4C4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med" len="lg"/>
              </a14:hiddenLine>
            </a:ext>
          </a:extLst>
        </p:spPr>
        <p:txBody>
          <a:bodyPr wrap="none" lIns="74993" tIns="38998" rIns="74993" bIns="38998" anchor="ctr"/>
          <a:lstStyle>
            <a:lvl1pPr defTabSz="306228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defTabSz="306228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306228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306228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306228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3062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3062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3062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3062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/>
            <a:endParaRPr lang="en-US" altLang="fr-FR" sz="2800" b="1">
              <a:solidFill>
                <a:srgbClr val="003399"/>
              </a:solidFill>
            </a:endParaRPr>
          </a:p>
        </p:txBody>
      </p:sp>
      <p:sp>
        <p:nvSpPr>
          <p:cNvPr id="109572" name="Rectangle 4">
            <a:extLst>
              <a:ext uri="{FF2B5EF4-FFF2-40B4-BE49-F238E27FC236}">
                <a16:creationId xmlns:a16="http://schemas.microsoft.com/office/drawing/2014/main" id="{56CEE845-AF94-F94D-BA26-CE9C52ED23C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06388" y="0"/>
            <a:ext cx="8761412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vert="horz" wrap="square" lIns="76191" tIns="38097" rIns="76191" bIns="38097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/>
              <a:t>Cliquez et modifiez le titre</a:t>
            </a:r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A78F2CBE-8B3A-C848-A651-7130A0B7EA4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06388" y="1296988"/>
            <a:ext cx="8607425" cy="5026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70105" tIns="34390" rIns="70105" bIns="3439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altLang="fr-FR"/>
              <a:t>Cliquez pour modifier les styles du texte du masque</a:t>
            </a:r>
          </a:p>
          <a:p>
            <a:pPr lvl="1"/>
            <a:r>
              <a:rPr lang="fr-FR" altLang="fr-FR"/>
              <a:t>Deuxième niveau</a:t>
            </a:r>
          </a:p>
          <a:p>
            <a:pPr lvl="2"/>
            <a:r>
              <a:rPr lang="fr-FR" altLang="fr-FR"/>
              <a:t>Troisième niveau</a:t>
            </a:r>
          </a:p>
          <a:p>
            <a:pPr lvl="3"/>
            <a:r>
              <a:rPr lang="fr-FR" altLang="fr-FR"/>
              <a:t>Quatrième niveau</a:t>
            </a:r>
          </a:p>
          <a:p>
            <a:pPr lvl="4"/>
            <a:r>
              <a:rPr lang="fr-FR" altLang="fr-FR"/>
              <a:t>Cinquième niveau</a:t>
            </a:r>
          </a:p>
        </p:txBody>
      </p:sp>
      <p:sp>
        <p:nvSpPr>
          <p:cNvPr id="109574" name="Rectangle 6">
            <a:extLst>
              <a:ext uri="{FF2B5EF4-FFF2-40B4-BE49-F238E27FC236}">
                <a16:creationId xmlns:a16="http://schemas.microsoft.com/office/drawing/2014/main" id="{44D5E20B-922B-3946-B029-C65F1F144231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524000" y="6553200"/>
            <a:ext cx="69342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76191" tIns="38097" rIns="76191" bIns="38097" numCol="1" anchor="t" anchorCtr="0" compatLnSpc="1">
            <a:prstTxWarp prst="textNoShape">
              <a:avLst/>
            </a:prstTxWarp>
          </a:bodyPr>
          <a:lstStyle>
            <a:lvl1pPr algn="ctr">
              <a:defRPr sz="1400" b="1">
                <a:solidFill>
                  <a:srgbClr val="003366"/>
                </a:solidFill>
                <a:latin typeface="Arial" panose="020B0604020202020204" pitchFamily="34" charset="0"/>
              </a:defRPr>
            </a:lvl1pPr>
          </a:lstStyle>
          <a:p>
            <a:r>
              <a:rPr lang="fr-FR" altLang="fr-FR" dirty="0"/>
              <a:t>Programmation Concurrente M1 MIAGE</a:t>
            </a:r>
          </a:p>
        </p:txBody>
      </p:sp>
      <p:sp>
        <p:nvSpPr>
          <p:cNvPr id="1031" name="Line 8">
            <a:extLst>
              <a:ext uri="{FF2B5EF4-FFF2-40B4-BE49-F238E27FC236}">
                <a16:creationId xmlns:a16="http://schemas.microsoft.com/office/drawing/2014/main" id="{177E573C-BF10-5848-9F72-3A95562A6AFC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973138"/>
            <a:ext cx="9144000" cy="0"/>
          </a:xfrm>
          <a:prstGeom prst="line">
            <a:avLst/>
          </a:prstGeom>
          <a:noFill/>
          <a:ln w="76200">
            <a:solidFill>
              <a:schemeClr val="accent2">
                <a:alpha val="43137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fr-FR"/>
          </a:p>
        </p:txBody>
      </p:sp>
      <p:sp>
        <p:nvSpPr>
          <p:cNvPr id="1032" name="Rectangle 9">
            <a:extLst>
              <a:ext uri="{FF2B5EF4-FFF2-40B4-BE49-F238E27FC236}">
                <a16:creationId xmlns:a16="http://schemas.microsoft.com/office/drawing/2014/main" id="{754BCB29-8929-F441-9850-BA1E7B1DF1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64388" y="6553200"/>
            <a:ext cx="190341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6191" tIns="38097" rIns="76191" bIns="38097"/>
          <a:lstStyle>
            <a:lvl1pPr defTabSz="760413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defTabSz="760413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760413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760413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760413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7604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7604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7604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7604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/>
            <a:fld id="{DEB95000-8B70-7F45-8088-A7E54B1F98EF}" type="slidenum">
              <a:rPr lang="fr-FR" altLang="fr-FR" sz="1100" b="1">
                <a:solidFill>
                  <a:srgbClr val="003366"/>
                </a:solidFill>
                <a:latin typeface="Arial" panose="020B0604020202020204" pitchFamily="34" charset="0"/>
              </a:rPr>
              <a:pPr algn="r" eaLnBrk="1" hangingPunct="1"/>
              <a:t>‹N°›</a:t>
            </a:fld>
            <a:endParaRPr lang="fr-FR" altLang="fr-FR" sz="1100" b="1">
              <a:solidFill>
                <a:srgbClr val="003366"/>
              </a:solidFill>
              <a:latin typeface="Arial" panose="020B0604020202020204" pitchFamily="34" charset="0"/>
            </a:endParaRPr>
          </a:p>
        </p:txBody>
      </p:sp>
      <p:sp>
        <p:nvSpPr>
          <p:cNvPr id="1033" name="Rectangle 11">
            <a:extLst>
              <a:ext uri="{FF2B5EF4-FFF2-40B4-BE49-F238E27FC236}">
                <a16:creationId xmlns:a16="http://schemas.microsoft.com/office/drawing/2014/main" id="{73304823-BE1F-E943-A55B-AC049AC7B3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6553200"/>
            <a:ext cx="1903413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6191" tIns="38097" rIns="76191" bIns="38097"/>
          <a:lstStyle>
            <a:lvl1pPr defTabSz="760413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defTabSz="760413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760413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760413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760413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7604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7604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7604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7604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fr-FR" sz="1100" b="1" dirty="0">
                <a:solidFill>
                  <a:srgbClr val="003366"/>
                </a:solidFill>
                <a:latin typeface="Arial" panose="020B0604020202020204" pitchFamily="34" charset="0"/>
              </a:rPr>
              <a:t>2023-2024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7" r:id="rId1"/>
    <p:sldLayoutId id="2147483798" r:id="rId2"/>
    <p:sldLayoutId id="2147483799" r:id="rId3"/>
    <p:sldLayoutId id="2147483800" r:id="rId4"/>
    <p:sldLayoutId id="2147483801" r:id="rId5"/>
    <p:sldLayoutId id="2147483802" r:id="rId6"/>
    <p:sldLayoutId id="2147483803" r:id="rId7"/>
    <p:sldLayoutId id="2147483804" r:id="rId8"/>
    <p:sldLayoutId id="2147483805" r:id="rId9"/>
    <p:sldLayoutId id="2147483806" r:id="rId10"/>
    <p:sldLayoutId id="2147483807" r:id="rId11"/>
    <p:sldLayoutId id="2147483808" r:id="rId12"/>
    <p:sldLayoutId id="2147483809" r:id="rId13"/>
  </p:sldLayoutIdLst>
  <p:hf sldNum="0" hdr="0" ftr="0" dt="0"/>
  <p:txStyles>
    <p:titleStyle>
      <a:lvl1pPr algn="l" defTabSz="760413" rtl="0" eaLnBrk="0" fontAlgn="base" hangingPunct="0">
        <a:spcBef>
          <a:spcPct val="0"/>
        </a:spcBef>
        <a:spcAft>
          <a:spcPct val="0"/>
        </a:spcAft>
        <a:defRPr sz="1900" b="1">
          <a:solidFill>
            <a:srgbClr val="003366"/>
          </a:solidFill>
          <a:latin typeface="+mj-lt"/>
          <a:ea typeface="ＭＳ Ｐゴシック" charset="-128"/>
          <a:cs typeface="ＭＳ Ｐゴシック" charset="-128"/>
        </a:defRPr>
      </a:lvl1pPr>
      <a:lvl2pPr algn="l" defTabSz="760413" rtl="0" eaLnBrk="0" fontAlgn="base" hangingPunct="0">
        <a:spcBef>
          <a:spcPct val="0"/>
        </a:spcBef>
        <a:spcAft>
          <a:spcPct val="0"/>
        </a:spcAft>
        <a:defRPr sz="1900" b="1">
          <a:solidFill>
            <a:srgbClr val="003366"/>
          </a:solidFill>
          <a:latin typeface="Verdana" charset="0"/>
          <a:ea typeface="ＭＳ Ｐゴシック" charset="-128"/>
          <a:cs typeface="ＭＳ Ｐゴシック" charset="-128"/>
        </a:defRPr>
      </a:lvl2pPr>
      <a:lvl3pPr algn="l" defTabSz="760413" rtl="0" eaLnBrk="0" fontAlgn="base" hangingPunct="0">
        <a:spcBef>
          <a:spcPct val="0"/>
        </a:spcBef>
        <a:spcAft>
          <a:spcPct val="0"/>
        </a:spcAft>
        <a:defRPr sz="1900" b="1">
          <a:solidFill>
            <a:srgbClr val="003366"/>
          </a:solidFill>
          <a:latin typeface="Verdana" charset="0"/>
          <a:ea typeface="ＭＳ Ｐゴシック" charset="-128"/>
          <a:cs typeface="ＭＳ Ｐゴシック" charset="-128"/>
        </a:defRPr>
      </a:lvl3pPr>
      <a:lvl4pPr algn="l" defTabSz="760413" rtl="0" eaLnBrk="0" fontAlgn="base" hangingPunct="0">
        <a:spcBef>
          <a:spcPct val="0"/>
        </a:spcBef>
        <a:spcAft>
          <a:spcPct val="0"/>
        </a:spcAft>
        <a:defRPr sz="1900" b="1">
          <a:solidFill>
            <a:srgbClr val="003366"/>
          </a:solidFill>
          <a:latin typeface="Verdana" charset="0"/>
          <a:ea typeface="ＭＳ Ｐゴシック" charset="-128"/>
          <a:cs typeface="ＭＳ Ｐゴシック" charset="-128"/>
        </a:defRPr>
      </a:lvl4pPr>
      <a:lvl5pPr algn="l" defTabSz="760413" rtl="0" eaLnBrk="0" fontAlgn="base" hangingPunct="0">
        <a:spcBef>
          <a:spcPct val="0"/>
        </a:spcBef>
        <a:spcAft>
          <a:spcPct val="0"/>
        </a:spcAft>
        <a:defRPr sz="1900" b="1">
          <a:solidFill>
            <a:srgbClr val="003366"/>
          </a:solidFill>
          <a:latin typeface="Verdana" charset="0"/>
          <a:ea typeface="ＭＳ Ｐゴシック" charset="-128"/>
          <a:cs typeface="ＭＳ Ｐゴシック" charset="-128"/>
        </a:defRPr>
      </a:lvl5pPr>
      <a:lvl6pPr marL="457200" algn="l" defTabSz="760413" rtl="0" fontAlgn="base">
        <a:spcBef>
          <a:spcPct val="0"/>
        </a:spcBef>
        <a:spcAft>
          <a:spcPct val="0"/>
        </a:spcAft>
        <a:defRPr sz="1900" b="1">
          <a:solidFill>
            <a:srgbClr val="003366"/>
          </a:solidFill>
          <a:latin typeface="Verdana" charset="0"/>
        </a:defRPr>
      </a:lvl6pPr>
      <a:lvl7pPr marL="914400" algn="l" defTabSz="760413" rtl="0" fontAlgn="base">
        <a:spcBef>
          <a:spcPct val="0"/>
        </a:spcBef>
        <a:spcAft>
          <a:spcPct val="0"/>
        </a:spcAft>
        <a:defRPr sz="1900" b="1">
          <a:solidFill>
            <a:srgbClr val="003366"/>
          </a:solidFill>
          <a:latin typeface="Verdana" charset="0"/>
        </a:defRPr>
      </a:lvl7pPr>
      <a:lvl8pPr marL="1371600" algn="l" defTabSz="760413" rtl="0" fontAlgn="base">
        <a:spcBef>
          <a:spcPct val="0"/>
        </a:spcBef>
        <a:spcAft>
          <a:spcPct val="0"/>
        </a:spcAft>
        <a:defRPr sz="1900" b="1">
          <a:solidFill>
            <a:srgbClr val="003366"/>
          </a:solidFill>
          <a:latin typeface="Verdana" charset="0"/>
        </a:defRPr>
      </a:lvl8pPr>
      <a:lvl9pPr marL="1828800" algn="l" defTabSz="760413" rtl="0" fontAlgn="base">
        <a:spcBef>
          <a:spcPct val="0"/>
        </a:spcBef>
        <a:spcAft>
          <a:spcPct val="0"/>
        </a:spcAft>
        <a:defRPr sz="1900" b="1">
          <a:solidFill>
            <a:srgbClr val="003366"/>
          </a:solidFill>
          <a:latin typeface="Verdana" charset="0"/>
        </a:defRPr>
      </a:lvl9pPr>
    </p:titleStyle>
    <p:bodyStyle>
      <a:lvl1pPr marL="392113" indent="-392113" algn="l" defTabSz="576263" rtl="0" eaLnBrk="0" fontAlgn="base" hangingPunct="0">
        <a:lnSpc>
          <a:spcPct val="120000"/>
        </a:lnSpc>
        <a:spcBef>
          <a:spcPct val="50000"/>
        </a:spcBef>
        <a:spcAft>
          <a:spcPct val="30000"/>
        </a:spcAft>
        <a:buClr>
          <a:schemeClr val="accent2"/>
        </a:buClr>
        <a:buSzPct val="80000"/>
        <a:buFont typeface="Wingdings" pitchFamily="2" charset="2"/>
        <a:buChar char="v"/>
        <a:defRPr sz="1700">
          <a:solidFill>
            <a:srgbClr val="000000"/>
          </a:solidFill>
          <a:latin typeface="+mn-lt"/>
          <a:ea typeface="ＭＳ Ｐゴシック" charset="-128"/>
          <a:cs typeface="ＭＳ Ｐゴシック" charset="-128"/>
        </a:defRPr>
      </a:lvl1pPr>
      <a:lvl2pPr marL="804863" indent="-254000" algn="l" defTabSz="576263" rtl="0" eaLnBrk="0" fontAlgn="base" hangingPunct="0">
        <a:spcBef>
          <a:spcPct val="0"/>
        </a:spcBef>
        <a:spcAft>
          <a:spcPct val="30000"/>
        </a:spcAft>
        <a:buClr>
          <a:srgbClr val="0099CC"/>
        </a:buClr>
        <a:buFont typeface="Wingdings" pitchFamily="2" charset="2"/>
        <a:buChar char="Ø"/>
        <a:defRPr sz="1600">
          <a:solidFill>
            <a:srgbClr val="000000"/>
          </a:solidFill>
          <a:latin typeface="+mn-lt"/>
          <a:ea typeface="ＭＳ Ｐゴシック" charset="-128"/>
        </a:defRPr>
      </a:lvl2pPr>
      <a:lvl3pPr marL="1200150" indent="-247650" algn="l" defTabSz="576263" rtl="0" eaLnBrk="0" fontAlgn="base" hangingPunct="0">
        <a:spcBef>
          <a:spcPct val="10000"/>
        </a:spcBef>
        <a:spcAft>
          <a:spcPct val="20000"/>
        </a:spcAft>
        <a:buClr>
          <a:srgbClr val="003399"/>
        </a:buClr>
        <a:buSzPct val="100000"/>
        <a:buFont typeface="Wingdings" pitchFamily="2" charset="2"/>
        <a:buChar char="ü"/>
        <a:defRPr sz="1500">
          <a:solidFill>
            <a:srgbClr val="804000"/>
          </a:solidFill>
          <a:latin typeface="+mn-lt"/>
          <a:ea typeface="ＭＳ Ｐゴシック" charset="-128"/>
        </a:defRPr>
      </a:lvl3pPr>
      <a:lvl4pPr marL="1589088" indent="-233363" algn="l" defTabSz="576263" rtl="0" eaLnBrk="0" fontAlgn="base" hangingPunct="0">
        <a:spcBef>
          <a:spcPct val="20000"/>
        </a:spcBef>
        <a:spcAft>
          <a:spcPct val="0"/>
        </a:spcAft>
        <a:buClr>
          <a:srgbClr val="3366CC"/>
        </a:buClr>
        <a:buSzPct val="100000"/>
        <a:buFont typeface="Monotype Sorts" pitchFamily="2" charset="2"/>
        <a:buChar char="w"/>
        <a:defRPr sz="1300">
          <a:solidFill>
            <a:srgbClr val="000000"/>
          </a:solidFill>
          <a:latin typeface="+mn-lt"/>
          <a:ea typeface="ＭＳ Ｐゴシック" charset="-128"/>
        </a:defRPr>
      </a:lvl4pPr>
      <a:lvl5pPr marL="1990725" indent="-244475" algn="l" defTabSz="576263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SzPct val="100000"/>
        <a:buFont typeface="Wingdings" pitchFamily="2" charset="2"/>
        <a:buChar char="S"/>
        <a:defRPr sz="1000">
          <a:solidFill>
            <a:srgbClr val="333333"/>
          </a:solidFill>
          <a:latin typeface="+mn-lt"/>
          <a:ea typeface="ＭＳ Ｐゴシック" charset="-128"/>
        </a:defRPr>
      </a:lvl5pPr>
      <a:lvl6pPr marL="2447925" indent="-244475" algn="l" defTabSz="576263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SzPct val="100000"/>
        <a:buFont typeface="Wingdings" charset="2"/>
        <a:buChar char="S"/>
        <a:defRPr sz="1000">
          <a:solidFill>
            <a:srgbClr val="333333"/>
          </a:solidFill>
          <a:latin typeface="+mn-lt"/>
          <a:ea typeface="ＭＳ Ｐゴシック" charset="-128"/>
        </a:defRPr>
      </a:lvl6pPr>
      <a:lvl7pPr marL="2905125" indent="-244475" algn="l" defTabSz="576263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SzPct val="100000"/>
        <a:buFont typeface="Wingdings" charset="2"/>
        <a:buChar char="S"/>
        <a:defRPr sz="1000">
          <a:solidFill>
            <a:srgbClr val="333333"/>
          </a:solidFill>
          <a:latin typeface="+mn-lt"/>
          <a:ea typeface="ＭＳ Ｐゴシック" charset="-128"/>
        </a:defRPr>
      </a:lvl7pPr>
      <a:lvl8pPr marL="3362325" indent="-244475" algn="l" defTabSz="576263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SzPct val="100000"/>
        <a:buFont typeface="Wingdings" charset="2"/>
        <a:buChar char="S"/>
        <a:defRPr sz="1000">
          <a:solidFill>
            <a:srgbClr val="333333"/>
          </a:solidFill>
          <a:latin typeface="+mn-lt"/>
          <a:ea typeface="ＭＳ Ｐゴシック" charset="-128"/>
        </a:defRPr>
      </a:lvl8pPr>
      <a:lvl9pPr marL="3819525" indent="-244475" algn="l" defTabSz="576263" rtl="0" eaLnBrk="0" fontAlgn="base" hangingPunct="0">
        <a:spcBef>
          <a:spcPct val="20000"/>
        </a:spcBef>
        <a:spcAft>
          <a:spcPct val="0"/>
        </a:spcAft>
        <a:buClr>
          <a:srgbClr val="0099CC"/>
        </a:buClr>
        <a:buSzPct val="100000"/>
        <a:buFont typeface="Wingdings" charset="2"/>
        <a:buChar char="S"/>
        <a:defRPr sz="1000">
          <a:solidFill>
            <a:srgbClr val="333333"/>
          </a:solidFill>
          <a:latin typeface="+mn-lt"/>
          <a:ea typeface="ＭＳ Ｐゴシック" charset="-128"/>
        </a:defRPr>
      </a:lvl9pPr>
    </p:bodyStyle>
    <p:otherStyle>
      <a:defPPr>
        <a:defRPr lang="fr-FR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.emf"/><Relationship Id="rId4" Type="http://schemas.openxmlformats.org/officeDocument/2006/relationships/oleObject" Target="../embeddings/oleObject1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78" name="Rectangle 2">
            <a:extLst>
              <a:ext uri="{FF2B5EF4-FFF2-40B4-BE49-F238E27FC236}">
                <a16:creationId xmlns:a16="http://schemas.microsoft.com/office/drawing/2014/main" id="{6A6CABF8-A338-F64D-9C60-0030E70704C3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</p:spPr>
        <p:txBody>
          <a:bodyPr/>
          <a:lstStyle/>
          <a:p>
            <a:pPr algn="ctr" eaLnBrk="1" hangingPunct="1"/>
            <a:r>
              <a:rPr lang="fr-FR" altLang="fr-FR" sz="2500" dirty="0">
                <a:ea typeface="ＭＳ Ｐゴシック" panose="020B0600070205080204" pitchFamily="34" charset="-128"/>
              </a:rPr>
              <a:t>Cours Programmation Concurrente</a:t>
            </a:r>
            <a:br>
              <a:rPr lang="fr-FR" altLang="fr-FR" sz="2500" dirty="0">
                <a:ea typeface="ＭＳ Ｐゴシック" panose="020B0600070205080204" pitchFamily="34" charset="-128"/>
              </a:rPr>
            </a:br>
            <a:br>
              <a:rPr lang="fr-FR" altLang="fr-FR" sz="2100" dirty="0">
                <a:ea typeface="ＭＳ Ｐゴシック" panose="020B0600070205080204" pitchFamily="34" charset="-128"/>
              </a:rPr>
            </a:br>
            <a:br>
              <a:rPr lang="fr-FR" altLang="fr-FR" sz="2100" dirty="0">
                <a:ea typeface="ＭＳ Ｐゴシック" panose="020B0600070205080204" pitchFamily="34" charset="-128"/>
              </a:rPr>
            </a:br>
            <a:r>
              <a:rPr lang="fr-FR" altLang="fr-FR" sz="2100" dirty="0">
                <a:solidFill>
                  <a:srgbClr val="FF9999"/>
                </a:solidFill>
                <a:ea typeface="ＭＳ Ｐゴシック" panose="020B0600070205080204" pitchFamily="34" charset="-128"/>
              </a:rPr>
              <a:t>Master MIAGE M1</a:t>
            </a:r>
            <a:br>
              <a:rPr lang="fr-FR" altLang="fr-FR" sz="2100" dirty="0">
                <a:ea typeface="ＭＳ Ｐゴシック" panose="020B0600070205080204" pitchFamily="34" charset="-128"/>
              </a:rPr>
            </a:br>
            <a:br>
              <a:rPr lang="fr-FR" altLang="fr-FR" sz="2100" dirty="0">
                <a:ea typeface="ＭＳ Ｐゴシック" panose="020B0600070205080204" pitchFamily="34" charset="-128"/>
              </a:rPr>
            </a:br>
            <a:br>
              <a:rPr lang="fr-FR" altLang="fr-FR" sz="2100" dirty="0">
                <a:ea typeface="ＭＳ Ｐゴシック" panose="020B0600070205080204" pitchFamily="34" charset="-128"/>
              </a:rPr>
            </a:br>
            <a:r>
              <a:rPr lang="fr-FR" altLang="fr-FR" sz="1500" i="1" dirty="0">
                <a:ea typeface="ＭＳ Ｐゴシック" panose="020B0600070205080204" pitchFamily="34" charset="-128"/>
              </a:rPr>
              <a:t>Jean-François Pradat-Peyre,</a:t>
            </a:r>
            <a:br>
              <a:rPr lang="fr-FR" altLang="fr-FR" sz="1500" i="1" dirty="0">
                <a:ea typeface="ＭＳ Ｐゴシック" panose="020B0600070205080204" pitchFamily="34" charset="-128"/>
              </a:rPr>
            </a:br>
            <a:r>
              <a:rPr lang="fr-FR" altLang="fr-FR" sz="1500" i="1" dirty="0">
                <a:ea typeface="ＭＳ Ｐゴシック" panose="020B0600070205080204" pitchFamily="34" charset="-128"/>
              </a:rPr>
              <a:t>Université Paris Nanterre - UFR SEGMI</a:t>
            </a:r>
            <a:br>
              <a:rPr lang="fr-FR" altLang="fr-FR" sz="1500" i="1" dirty="0">
                <a:ea typeface="ＭＳ Ｐゴシック" panose="020B0600070205080204" pitchFamily="34" charset="-128"/>
              </a:rPr>
            </a:br>
            <a:br>
              <a:rPr lang="fr-FR" altLang="fr-FR" sz="1500" i="1" dirty="0">
                <a:ea typeface="ＭＳ Ｐゴシック" panose="020B0600070205080204" pitchFamily="34" charset="-128"/>
              </a:rPr>
            </a:br>
            <a:r>
              <a:rPr lang="fr-FR" altLang="fr-FR" sz="1300" i="1" dirty="0">
                <a:ea typeface="ＭＳ Ｐゴシック" panose="020B0600070205080204" pitchFamily="34" charset="-128"/>
              </a:rPr>
              <a:t>2023-2024</a:t>
            </a:r>
          </a:p>
        </p:txBody>
      </p:sp>
      <p:sp>
        <p:nvSpPr>
          <p:cNvPr id="17410" name="Rectangle 3">
            <a:extLst>
              <a:ext uri="{FF2B5EF4-FFF2-40B4-BE49-F238E27FC236}">
                <a16:creationId xmlns:a16="http://schemas.microsoft.com/office/drawing/2014/main" id="{322AD05D-9669-724B-86D4-2BE23AEF99C0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1371600" y="4565650"/>
            <a:ext cx="6400800" cy="1600200"/>
          </a:xfrm>
        </p:spPr>
        <p:txBody>
          <a:bodyPr/>
          <a:lstStyle/>
          <a:p>
            <a:r>
              <a:rPr lang="fr-FR" altLang="fr-FR" sz="1900" b="1" i="1">
                <a:solidFill>
                  <a:schemeClr val="accent2"/>
                </a:solidFill>
                <a:ea typeface="ＭＳ Ｐゴシック" panose="020B0600070205080204" pitchFamily="34" charset="-128"/>
              </a:rPr>
              <a:t> </a:t>
            </a:r>
          </a:p>
          <a:p>
            <a:r>
              <a:rPr lang="fr-FR" altLang="fr-FR" sz="1900" b="1" i="1">
                <a:solidFill>
                  <a:schemeClr val="accent2"/>
                </a:solidFill>
                <a:ea typeface="ＭＳ Ｐゴシック" panose="020B0600070205080204" pitchFamily="34" charset="-128"/>
              </a:rPr>
              <a:t>1 : Introduction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Rectangle 2">
            <a:extLst>
              <a:ext uri="{FF2B5EF4-FFF2-40B4-BE49-F238E27FC236}">
                <a16:creationId xmlns:a16="http://schemas.microsoft.com/office/drawing/2014/main" id="{81E07083-E3AD-824E-9373-44DE9163CFC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fr-FR">
                <a:ea typeface="ＭＳ Ｐゴシック" charset="0"/>
                <a:cs typeface="ＭＳ Ｐゴシック" charset="0"/>
              </a:rPr>
              <a:t>Bref historique (3)</a:t>
            </a:r>
          </a:p>
        </p:txBody>
      </p:sp>
      <p:sp>
        <p:nvSpPr>
          <p:cNvPr id="28674" name="Rectangle 3">
            <a:extLst>
              <a:ext uri="{FF2B5EF4-FFF2-40B4-BE49-F238E27FC236}">
                <a16:creationId xmlns:a16="http://schemas.microsoft.com/office/drawing/2014/main" id="{EF4956CB-984A-614F-BC1C-46909BC7E6F7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306388" y="1295400"/>
            <a:ext cx="4227512" cy="5026025"/>
          </a:xfrm>
        </p:spPr>
        <p:txBody>
          <a:bodyPr/>
          <a:lstStyle/>
          <a:p>
            <a:endParaRPr lang="fr-FR" altLang="fr-FR" sz="1600">
              <a:ea typeface="ＭＳ Ｐゴシック" panose="020B0600070205080204" pitchFamily="34" charset="-128"/>
            </a:endParaRPr>
          </a:p>
          <a:p>
            <a:r>
              <a:rPr lang="fr-FR" altLang="fr-FR" sz="1600">
                <a:ea typeface="ＭＳ Ｐゴシック" panose="020B0600070205080204" pitchFamily="34" charset="-128"/>
              </a:rPr>
              <a:t>1964 : début des mainframes (IBM) et premiers OS </a:t>
            </a:r>
          </a:p>
          <a:p>
            <a:pPr lvl="1"/>
            <a:r>
              <a:rPr lang="fr-FR" altLang="fr-FR" sz="1500">
                <a:ea typeface="ＭＳ Ｐゴシック" panose="020B0600070205080204" pitchFamily="34" charset="-128"/>
              </a:rPr>
              <a:t>IBM OS /360 pour la famille des mainframes de la série System/360 (6 machines différentes)</a:t>
            </a:r>
          </a:p>
          <a:p>
            <a:pPr lvl="1"/>
            <a:r>
              <a:rPr lang="fr-FR" altLang="fr-FR" sz="1500">
                <a:ea typeface="ＭＳ Ｐゴシック" panose="020B0600070205080204" pitchFamily="34" charset="-128"/>
              </a:rPr>
              <a:t>Premiers </a:t>
            </a:r>
            <a:r>
              <a:rPr lang="fr-FR" altLang="fr-FR" sz="1500" i="1">
                <a:ea typeface="ＭＳ Ｐゴシック" panose="020B0600070205080204" pitchFamily="34" charset="-128"/>
              </a:rPr>
              <a:t>disques dur</a:t>
            </a:r>
            <a:r>
              <a:rPr lang="fr-FR" altLang="fr-FR" sz="1500">
                <a:ea typeface="ＭＳ Ｐゴシック" panose="020B0600070205080204" pitchFamily="34" charset="-128"/>
              </a:rPr>
              <a:t> (accès direct), </a:t>
            </a:r>
            <a:r>
              <a:rPr lang="fr-FR" altLang="fr-FR" sz="1500" i="1">
                <a:ea typeface="ＭＳ Ｐゴシック" panose="020B0600070205080204" pitchFamily="34" charset="-128"/>
              </a:rPr>
              <a:t>E/S tamponnées</a:t>
            </a:r>
            <a:endParaRPr lang="fr-FR" altLang="fr-FR" sz="1500">
              <a:ea typeface="ＭＳ Ｐゴシック" panose="020B0600070205080204" pitchFamily="34" charset="-128"/>
            </a:endParaRPr>
          </a:p>
          <a:p>
            <a:pPr lvl="1"/>
            <a:r>
              <a:rPr lang="fr-FR" altLang="fr-FR" sz="1500">
                <a:ea typeface="ＭＳ Ｐゴシック" panose="020B0600070205080204" pitchFamily="34" charset="-128"/>
              </a:rPr>
              <a:t>Introduction du </a:t>
            </a:r>
            <a:r>
              <a:rPr lang="fr-FR" altLang="ja-JP" sz="1500">
                <a:ea typeface="ＭＳ Ｐゴシック" panose="020B0600070205080204" pitchFamily="34" charset="-128"/>
              </a:rPr>
              <a:t>parallélisme (</a:t>
            </a:r>
            <a:r>
              <a:rPr lang="fr-FR" altLang="ja-JP" sz="1500" i="1">
                <a:ea typeface="ＭＳ Ｐゴシック" panose="020B0600070205080204" pitchFamily="34" charset="-128"/>
              </a:rPr>
              <a:t>multitasking</a:t>
            </a:r>
            <a:r>
              <a:rPr lang="fr-FR" altLang="ja-JP" sz="1500">
                <a:ea typeface="ＭＳ Ｐゴシック" panose="020B0600070205080204" pitchFamily="34" charset="-128"/>
              </a:rPr>
              <a:t>) avec p</a:t>
            </a:r>
            <a:r>
              <a:rPr lang="fr-FR" altLang="fr-FR" sz="1500">
                <a:ea typeface="ＭＳ Ｐゴシック" panose="020B0600070205080204" pitchFamily="34" charset="-128"/>
              </a:rPr>
              <a:t>artage de temps (</a:t>
            </a:r>
            <a:r>
              <a:rPr lang="fr-FR" altLang="fr-FR" sz="1500" i="1">
                <a:ea typeface="ＭＳ Ｐゴシック" panose="020B0600070205080204" pitchFamily="34" charset="-128"/>
              </a:rPr>
              <a:t>time sharing</a:t>
            </a:r>
            <a:r>
              <a:rPr lang="fr-FR" altLang="fr-FR" sz="1500">
                <a:ea typeface="ＭＳ Ｐゴシック" panose="020B0600070205080204" pitchFamily="34" charset="-128"/>
              </a:rPr>
              <a:t>)</a:t>
            </a:r>
          </a:p>
        </p:txBody>
      </p:sp>
      <p:graphicFrame>
        <p:nvGraphicFramePr>
          <p:cNvPr id="28675" name="Object 2">
            <a:extLst>
              <a:ext uri="{FF2B5EF4-FFF2-40B4-BE49-F238E27FC236}">
                <a16:creationId xmlns:a16="http://schemas.microsoft.com/office/drawing/2014/main" id="{8EF95D9B-7A8D-D045-B18F-719A5A13319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38200" y="4572000"/>
          <a:ext cx="3587750" cy="1865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5499100" imgH="2857500" progId="Word.Document.8">
                  <p:embed/>
                </p:oleObj>
              </mc:Choice>
              <mc:Fallback>
                <p:oleObj name="Document" r:id="rId2" imgW="5499100" imgH="2857500" progId="Word.Document.8">
                  <p:embed/>
                  <p:pic>
                    <p:nvPicPr>
                      <p:cNvPr id="28675" name="Object 2">
                        <a:extLst>
                          <a:ext uri="{FF2B5EF4-FFF2-40B4-BE49-F238E27FC236}">
                            <a16:creationId xmlns:a16="http://schemas.microsoft.com/office/drawing/2014/main" id="{8EF95D9B-7A8D-D045-B18F-719A5A13319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4572000"/>
                        <a:ext cx="3587750" cy="1865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8676" name="Picture 6" descr="IBM_S360">
            <a:extLst>
              <a:ext uri="{FF2B5EF4-FFF2-40B4-BE49-F238E27FC236}">
                <a16:creationId xmlns:a16="http://schemas.microsoft.com/office/drawing/2014/main" id="{A8A1E32D-CEE9-DC43-A7C6-0E9FBA3E7159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800600" y="2286000"/>
            <a:ext cx="4227513" cy="2816225"/>
          </a:xfrm>
        </p:spPr>
      </p:pic>
      <p:sp>
        <p:nvSpPr>
          <p:cNvPr id="28677" name="Rectangle 7">
            <a:extLst>
              <a:ext uri="{FF2B5EF4-FFF2-40B4-BE49-F238E27FC236}">
                <a16:creationId xmlns:a16="http://schemas.microsoft.com/office/drawing/2014/main" id="{2FEA957B-B6D7-8D43-9E80-C9EBDE0B3E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81600" y="5334000"/>
            <a:ext cx="3444875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fr-FR" altLang="fr-FR" sz="1100">
                <a:solidFill>
                  <a:srgbClr val="000000"/>
                </a:solidFill>
                <a:latin typeface="Helvetica" pitchFamily="2" charset="0"/>
              </a:rPr>
              <a:t>An IBM System 360/20 (front panels removed), </a:t>
            </a:r>
          </a:p>
          <a:p>
            <a:pPr eaLnBrk="1" hangingPunct="1"/>
            <a:r>
              <a:rPr lang="fr-FR" altLang="fr-FR" sz="1100">
                <a:solidFill>
                  <a:srgbClr val="000000"/>
                </a:solidFill>
                <a:latin typeface="Helvetica" pitchFamily="2" charset="0"/>
              </a:rPr>
              <a:t>with IBM 2560 MFCM (Multi-Function Card Machine)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2" name="Rectangle 2">
            <a:extLst>
              <a:ext uri="{FF2B5EF4-FFF2-40B4-BE49-F238E27FC236}">
                <a16:creationId xmlns:a16="http://schemas.microsoft.com/office/drawing/2014/main" id="{4F56ED01-ABC3-6A4C-88F4-B2812BC5B53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fr-FR">
                <a:ea typeface="ＭＳ Ｐゴシック" charset="0"/>
                <a:cs typeface="ＭＳ Ｐゴシック" charset="0"/>
              </a:rPr>
              <a:t>Bref historique (4)</a:t>
            </a:r>
          </a:p>
        </p:txBody>
      </p:sp>
      <p:sp>
        <p:nvSpPr>
          <p:cNvPr id="29698" name="Rectangle 3">
            <a:extLst>
              <a:ext uri="{FF2B5EF4-FFF2-40B4-BE49-F238E27FC236}">
                <a16:creationId xmlns:a16="http://schemas.microsoft.com/office/drawing/2014/main" id="{80845496-E844-7E47-A86E-C22F29AA20B6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fr-FR" altLang="fr-FR" sz="1400">
                <a:ea typeface="ＭＳ Ｐゴシック" panose="020B0600070205080204" pitchFamily="34" charset="-128"/>
              </a:rPr>
              <a:t>1964 : début de </a:t>
            </a:r>
            <a:r>
              <a:rPr lang="fr-FR" altLang="fr-FR" sz="1400" err="1">
                <a:ea typeface="ＭＳ Ｐゴシック" panose="020B0600070205080204" pitchFamily="34" charset="-128"/>
              </a:rPr>
              <a:t>Multics</a:t>
            </a:r>
            <a:r>
              <a:rPr lang="fr-FR" altLang="fr-FR" sz="1400">
                <a:ea typeface="ＭＳ Ｐゴシック" panose="020B0600070205080204" pitchFamily="34" charset="-128"/>
              </a:rPr>
              <a:t> (</a:t>
            </a:r>
            <a:r>
              <a:rPr lang="fr-FR" altLang="fr-FR" sz="1400" b="1" err="1">
                <a:ea typeface="ＭＳ Ｐゴシック" panose="020B0600070205080204" pitchFamily="34" charset="-128"/>
              </a:rPr>
              <a:t>Mult</a:t>
            </a:r>
            <a:r>
              <a:rPr lang="fr-FR" altLang="fr-FR" sz="1400" err="1">
                <a:latin typeface="Helvetica" pitchFamily="2" charset="0"/>
                <a:ea typeface="ＭＳ Ｐゴシック" panose="020B0600070205080204" pitchFamily="34" charset="-128"/>
              </a:rPr>
              <a:t>iplexed</a:t>
            </a:r>
            <a:r>
              <a:rPr lang="fr-FR" altLang="fr-FR" sz="1400">
                <a:latin typeface="Helvetica" pitchFamily="2" charset="0"/>
                <a:ea typeface="ＭＳ Ｐゴシック" panose="020B0600070205080204" pitchFamily="34" charset="-128"/>
              </a:rPr>
              <a:t> </a:t>
            </a:r>
            <a:r>
              <a:rPr lang="fr-FR" altLang="fr-FR" sz="1400" b="1">
                <a:ea typeface="ＭＳ Ｐゴシック" panose="020B0600070205080204" pitchFamily="34" charset="-128"/>
              </a:rPr>
              <a:t>I</a:t>
            </a:r>
            <a:r>
              <a:rPr lang="fr-FR" altLang="fr-FR" sz="1400">
                <a:latin typeface="Helvetica" pitchFamily="2" charset="0"/>
                <a:ea typeface="ＭＳ Ｐゴシック" panose="020B0600070205080204" pitchFamily="34" charset="-128"/>
              </a:rPr>
              <a:t>nformation and </a:t>
            </a:r>
            <a:r>
              <a:rPr lang="fr-FR" altLang="fr-FR" sz="1400" b="1" err="1">
                <a:ea typeface="ＭＳ Ｐゴシック" panose="020B0600070205080204" pitchFamily="34" charset="-128"/>
              </a:rPr>
              <a:t>C</a:t>
            </a:r>
            <a:r>
              <a:rPr lang="fr-FR" altLang="fr-FR" sz="1400" err="1">
                <a:latin typeface="Helvetica" pitchFamily="2" charset="0"/>
                <a:ea typeface="ＭＳ Ｐゴシック" panose="020B0600070205080204" pitchFamily="34" charset="-128"/>
              </a:rPr>
              <a:t>omputing</a:t>
            </a:r>
            <a:r>
              <a:rPr lang="fr-FR" altLang="fr-FR" sz="1400">
                <a:latin typeface="Helvetica" pitchFamily="2" charset="0"/>
                <a:ea typeface="ＭＳ Ｐゴシック" panose="020B0600070205080204" pitchFamily="34" charset="-128"/>
              </a:rPr>
              <a:t> </a:t>
            </a:r>
            <a:r>
              <a:rPr lang="fr-FR" altLang="fr-FR" sz="1400" b="1">
                <a:ea typeface="ＭＳ Ｐゴシック" panose="020B0600070205080204" pitchFamily="34" charset="-128"/>
              </a:rPr>
              <a:t>S</a:t>
            </a:r>
            <a:r>
              <a:rPr lang="fr-FR" altLang="fr-FR" sz="1400">
                <a:latin typeface="Helvetica" pitchFamily="2" charset="0"/>
                <a:ea typeface="ＭＳ Ｐゴシック" panose="020B0600070205080204" pitchFamily="34" charset="-128"/>
              </a:rPr>
              <a:t>ervice)</a:t>
            </a:r>
          </a:p>
          <a:p>
            <a:pPr marL="0" indent="0">
              <a:lnSpc>
                <a:spcPct val="110000"/>
              </a:lnSpc>
              <a:buNone/>
            </a:pPr>
            <a:endParaRPr lang="fr-FR" altLang="fr-FR" sz="1400">
              <a:ea typeface="ＭＳ Ｐゴシック" panose="020B0600070205080204" pitchFamily="34" charset="-128"/>
            </a:endParaRPr>
          </a:p>
          <a:p>
            <a:pPr>
              <a:lnSpc>
                <a:spcPct val="110000"/>
              </a:lnSpc>
            </a:pPr>
            <a:r>
              <a:rPr lang="fr-FR" altLang="fr-FR" sz="1400">
                <a:ea typeface="ＭＳ Ｐゴシック" panose="020B0600070205080204" pitchFamily="34" charset="-128"/>
              </a:rPr>
              <a:t>1969 : apparition d</a:t>
            </a:r>
            <a:r>
              <a:rPr lang="ja-JP" altLang="fr-FR" sz="1400">
                <a:ea typeface="ＭＳ Ｐゴシック" panose="020B0600070205080204" pitchFamily="34" charset="-128"/>
              </a:rPr>
              <a:t>’</a:t>
            </a:r>
            <a:r>
              <a:rPr lang="fr-FR" altLang="ja-JP" sz="1400">
                <a:ea typeface="ＭＳ Ｐゴシック" panose="020B0600070205080204" pitchFamily="34" charset="-128"/>
              </a:rPr>
              <a:t>Unix (initialement </a:t>
            </a:r>
            <a:r>
              <a:rPr lang="fr-FR" altLang="ja-JP" sz="1400" err="1">
                <a:ea typeface="ＭＳ Ｐゴシック" panose="020B0600070205080204" pitchFamily="34" charset="-128"/>
              </a:rPr>
              <a:t>Unics</a:t>
            </a:r>
            <a:r>
              <a:rPr lang="fr-FR" altLang="ja-JP" sz="1400">
                <a:ea typeface="ＭＳ Ｐゴシック" panose="020B0600070205080204" pitchFamily="34" charset="-128"/>
              </a:rPr>
              <a:t>) par </a:t>
            </a:r>
            <a:r>
              <a:rPr lang="fr-FR" altLang="ja-JP" sz="1200">
                <a:ea typeface="ＭＳ Ｐゴシック" panose="020B0600070205080204" pitchFamily="34" charset="-128"/>
              </a:rPr>
              <a:t>(entre autres )</a:t>
            </a:r>
            <a:r>
              <a:rPr lang="fr-FR" altLang="ja-JP" sz="1400">
                <a:ea typeface="ＭＳ Ｐゴシック" panose="020B0600070205080204" pitchFamily="34" charset="-128"/>
              </a:rPr>
              <a:t> Ken Thompson (langage B) et Denis Ritchie (langage C) chez AT&amp;T /Bell </a:t>
            </a:r>
            <a:r>
              <a:rPr lang="fr-FR" altLang="ja-JP" sz="1400" err="1">
                <a:ea typeface="ＭＳ Ｐゴシック" panose="020B0600070205080204" pitchFamily="34" charset="-128"/>
              </a:rPr>
              <a:t>Labs</a:t>
            </a:r>
            <a:endParaRPr lang="fr-FR" altLang="ja-JP" sz="1400">
              <a:ea typeface="ＭＳ Ｐゴシック" panose="020B0600070205080204" pitchFamily="34" charset="-128"/>
            </a:endParaRPr>
          </a:p>
          <a:p>
            <a:pPr>
              <a:lnSpc>
                <a:spcPct val="110000"/>
              </a:lnSpc>
            </a:pPr>
            <a:r>
              <a:rPr lang="fr-FR" altLang="fr-FR" sz="1400">
                <a:ea typeface="ＭＳ Ｐゴシック" panose="020B0600070205080204" pitchFamily="34" charset="-128"/>
              </a:rPr>
              <a:t>Système interactif</a:t>
            </a:r>
          </a:p>
          <a:p>
            <a:pPr>
              <a:lnSpc>
                <a:spcPct val="110000"/>
              </a:lnSpc>
            </a:pPr>
            <a:r>
              <a:rPr lang="fr-FR" altLang="fr-FR" sz="1400">
                <a:ea typeface="ＭＳ Ｐゴシック" panose="020B0600070205080204" pitchFamily="34" charset="-128"/>
              </a:rPr>
              <a:t>Réécrit en langage C en 1973</a:t>
            </a:r>
          </a:p>
          <a:p>
            <a:pPr>
              <a:lnSpc>
                <a:spcPct val="110000"/>
              </a:lnSpc>
            </a:pPr>
            <a:r>
              <a:rPr lang="fr-FR" altLang="fr-FR" sz="1400">
                <a:ea typeface="ＭＳ Ｐゴシック" panose="020B0600070205080204" pitchFamily="34" charset="-128"/>
              </a:rPr>
              <a:t>Très nombreux concepts modernes</a:t>
            </a:r>
          </a:p>
          <a:p>
            <a:pPr lvl="1">
              <a:lnSpc>
                <a:spcPct val="90000"/>
              </a:lnSpc>
            </a:pPr>
            <a:r>
              <a:rPr lang="fr-FR" altLang="fr-FR" sz="1300">
                <a:ea typeface="ＭＳ Ｐゴシック" panose="020B0600070205080204" pitchFamily="34" charset="-128"/>
              </a:rPr>
              <a:t>Pas de distinction pour les programmes entre mémoire et fichiers (</a:t>
            </a:r>
            <a:r>
              <a:rPr lang="fr-FR" altLang="fr-FR" sz="1300" err="1">
                <a:ea typeface="ＭＳ Ｐゴシック" panose="020B0600070205080204" pitchFamily="34" charset="-128"/>
              </a:rPr>
              <a:t>mmap</a:t>
            </a:r>
            <a:r>
              <a:rPr lang="fr-FR" altLang="fr-FR" sz="1300">
                <a:ea typeface="ＭＳ Ｐゴシック" panose="020B0600070205080204" pitchFamily="34" charset="-128"/>
              </a:rPr>
              <a:t>)</a:t>
            </a:r>
          </a:p>
          <a:p>
            <a:pPr lvl="1">
              <a:lnSpc>
                <a:spcPct val="90000"/>
              </a:lnSpc>
            </a:pPr>
            <a:r>
              <a:rPr lang="fr-FR" altLang="fr-FR" sz="1300">
                <a:ea typeface="ＭＳ Ｐゴシック" panose="020B0600070205080204" pitchFamily="34" charset="-128"/>
              </a:rPr>
              <a:t>Distinction noyau / espace utilisateur</a:t>
            </a:r>
          </a:p>
          <a:p>
            <a:pPr lvl="1">
              <a:lnSpc>
                <a:spcPct val="90000"/>
              </a:lnSpc>
            </a:pPr>
            <a:r>
              <a:rPr lang="fr-FR" altLang="fr-FR" sz="1300">
                <a:ea typeface="ＭＳ Ｐゴシック" panose="020B0600070205080204" pitchFamily="34" charset="-128"/>
              </a:rPr>
              <a:t>Système de fichier hiérarchisé</a:t>
            </a:r>
          </a:p>
          <a:p>
            <a:pPr lvl="1">
              <a:lnSpc>
                <a:spcPct val="90000"/>
              </a:lnSpc>
            </a:pPr>
            <a:r>
              <a:rPr lang="fr-FR" altLang="fr-FR" sz="1300">
                <a:ea typeface="ＭＳ Ｐゴシック" panose="020B0600070205080204" pitchFamily="34" charset="-128"/>
              </a:rPr>
              <a:t>Multi t</a:t>
            </a:r>
            <a:r>
              <a:rPr lang="fr-FR" altLang="ja-JP" sz="1300">
                <a:ea typeface="ＭＳ Ｐゴシック" panose="020B0600070205080204" pitchFamily="34" charset="-128"/>
              </a:rPr>
              <a:t>âches multi utilisateurs</a:t>
            </a:r>
          </a:p>
          <a:p>
            <a:pPr lvl="1">
              <a:lnSpc>
                <a:spcPct val="90000"/>
              </a:lnSpc>
            </a:pPr>
            <a:r>
              <a:rPr lang="fr-FR" altLang="ja-JP" sz="1300">
                <a:ea typeface="ＭＳ Ｐゴシック" panose="020B0600070205080204" pitchFamily="34" charset="-128"/>
              </a:rPr>
              <a:t>Tubes (pipe)</a:t>
            </a:r>
          </a:p>
          <a:p>
            <a:pPr lvl="1">
              <a:lnSpc>
                <a:spcPct val="90000"/>
              </a:lnSpc>
            </a:pPr>
            <a:r>
              <a:rPr lang="fr-FR" altLang="ja-JP" sz="1300">
                <a:ea typeface="ＭＳ Ｐゴシック" panose="020B0600070205080204" pitchFamily="34" charset="-128"/>
              </a:rPr>
              <a:t>Configuration par fichier textes (non binaires)</a:t>
            </a:r>
            <a:endParaRPr lang="fr-FR" altLang="fr-FR" sz="1300">
              <a:ea typeface="ＭＳ Ｐゴシック" panose="020B0600070205080204" pitchFamily="34" charset="-128"/>
            </a:endParaRPr>
          </a:p>
          <a:p>
            <a:pPr>
              <a:lnSpc>
                <a:spcPct val="110000"/>
              </a:lnSpc>
            </a:pPr>
            <a:endParaRPr lang="fr-FR" altLang="fr-FR" sz="1400">
              <a:ea typeface="ＭＳ Ｐゴシック" panose="020B0600070205080204" pitchFamily="34" charset="-128"/>
            </a:endParaRPr>
          </a:p>
          <a:p>
            <a:pPr>
              <a:lnSpc>
                <a:spcPct val="110000"/>
              </a:lnSpc>
            </a:pPr>
            <a:endParaRPr lang="fr-FR" altLang="fr-FR" sz="1400">
              <a:ea typeface="ＭＳ Ｐゴシック" panose="020B0600070205080204" pitchFamily="34" charset="-128"/>
            </a:endParaRPr>
          </a:p>
        </p:txBody>
      </p:sp>
      <p:sp>
        <p:nvSpPr>
          <p:cNvPr id="29699" name="Rectangle 6">
            <a:extLst>
              <a:ext uri="{FF2B5EF4-FFF2-40B4-BE49-F238E27FC236}">
                <a16:creationId xmlns:a16="http://schemas.microsoft.com/office/drawing/2014/main" id="{A0F91279-25FB-1447-8E81-519C149C43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99525" y="3638550"/>
            <a:ext cx="184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fr-FR" altLang="fr-FR"/>
          </a:p>
        </p:txBody>
      </p:sp>
      <p:pic>
        <p:nvPicPr>
          <p:cNvPr id="29700" name="Picture 8" descr="Ken_n_dennis">
            <a:extLst>
              <a:ext uri="{FF2B5EF4-FFF2-40B4-BE49-F238E27FC236}">
                <a16:creationId xmlns:a16="http://schemas.microsoft.com/office/drawing/2014/main" id="{B3A640D0-5D98-0C45-9E93-B0EC30FB17B8}"/>
              </a:ext>
            </a:extLst>
          </p:cNvPr>
          <p:cNvPicPr>
            <a:picLocks noGrp="1" noChangeAspect="1" noChangeArrowheads="1"/>
          </p:cNvPicPr>
          <p:nvPr>
            <p:ph sz="quarter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876800" y="1295400"/>
            <a:ext cx="3419475" cy="2217738"/>
          </a:xfrm>
        </p:spPr>
      </p:pic>
      <p:sp>
        <p:nvSpPr>
          <p:cNvPr id="29701" name="Rectangle 9">
            <a:extLst>
              <a:ext uri="{FF2B5EF4-FFF2-40B4-BE49-F238E27FC236}">
                <a16:creationId xmlns:a16="http://schemas.microsoft.com/office/drawing/2014/main" id="{804B536F-D3A2-004D-9E87-9DEFE068EB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10200" y="3581400"/>
            <a:ext cx="2449513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fr-FR" altLang="fr-FR" sz="1000">
                <a:latin typeface="Helvetica" pitchFamily="2" charset="0"/>
              </a:rPr>
              <a:t>Ken Thompson (left) with Dennis Ritchie</a:t>
            </a:r>
            <a:endParaRPr lang="fr-FR" altLang="fr-FR" sz="1000">
              <a:solidFill>
                <a:srgbClr val="593696"/>
              </a:solidFill>
              <a:latin typeface="Helvetica" pitchFamily="2" charset="0"/>
            </a:endParaRPr>
          </a:p>
        </p:txBody>
      </p:sp>
      <p:pic>
        <p:nvPicPr>
          <p:cNvPr id="29702" name="Picture 10" descr="Unix-process-list">
            <a:extLst>
              <a:ext uri="{FF2B5EF4-FFF2-40B4-BE49-F238E27FC236}">
                <a16:creationId xmlns:a16="http://schemas.microsoft.com/office/drawing/2014/main" id="{B2D68FC8-7E3D-7F4E-9A19-51FED09BB5E8}"/>
              </a:ext>
            </a:extLst>
          </p:cNvPr>
          <p:cNvPicPr>
            <a:picLocks noGrp="1" noChangeAspect="1" noChangeArrowheads="1"/>
          </p:cNvPicPr>
          <p:nvPr>
            <p:ph sz="quarter" idx="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800600" y="4038600"/>
            <a:ext cx="3619500" cy="1758950"/>
          </a:xfrm>
        </p:spPr>
      </p:pic>
      <p:sp>
        <p:nvSpPr>
          <p:cNvPr id="29703" name="Rectangle 11">
            <a:extLst>
              <a:ext uri="{FF2B5EF4-FFF2-40B4-BE49-F238E27FC236}">
                <a16:creationId xmlns:a16="http://schemas.microsoft.com/office/drawing/2014/main" id="{B16A26F9-2384-464D-AD0D-2A7BF53F52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05400" y="5943600"/>
            <a:ext cx="3216275" cy="21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fr-FR" altLang="fr-FR" sz="800">
                <a:solidFill>
                  <a:srgbClr val="000000"/>
                </a:solidFill>
                <a:latin typeface="Helvetica" pitchFamily="2" charset="0"/>
              </a:rPr>
              <a:t>A partial list of simultaneously running processes on a Unix system.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Rectangle 2">
            <a:extLst>
              <a:ext uri="{FF2B5EF4-FFF2-40B4-BE49-F238E27FC236}">
                <a16:creationId xmlns:a16="http://schemas.microsoft.com/office/drawing/2014/main" id="{B410AE03-CF42-3246-A065-87B6C0F96A0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FR" altLang="fr-FR">
                <a:ea typeface="ＭＳ Ｐゴシック" panose="020B0600070205080204" pitchFamily="34" charset="-128"/>
              </a:rPr>
              <a:t>Bref historique (5) : aperçu de la famille Unix</a:t>
            </a:r>
          </a:p>
        </p:txBody>
      </p:sp>
      <p:pic>
        <p:nvPicPr>
          <p:cNvPr id="30722" name="Picture 4" descr="Unix_FamillySimple">
            <a:extLst>
              <a:ext uri="{FF2B5EF4-FFF2-40B4-BE49-F238E27FC236}">
                <a16:creationId xmlns:a16="http://schemas.microsoft.com/office/drawing/2014/main" id="{CCC4298A-BFE8-1F42-AFE8-389C7823A1C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38200" y="1066800"/>
            <a:ext cx="8001000" cy="4494213"/>
          </a:xfrm>
        </p:spPr>
      </p:pic>
      <p:pic>
        <p:nvPicPr>
          <p:cNvPr id="30723" name="Picture 10" descr="Unix-ed-shellscript">
            <a:extLst>
              <a:ext uri="{FF2B5EF4-FFF2-40B4-BE49-F238E27FC236}">
                <a16:creationId xmlns:a16="http://schemas.microsoft.com/office/drawing/2014/main" id="{DD532DE4-E6D5-F445-97DE-74B82EA1BC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5562600"/>
            <a:ext cx="18288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4" name="Picture 11" descr="Solaris8-cde">
            <a:extLst>
              <a:ext uri="{FF2B5EF4-FFF2-40B4-BE49-F238E27FC236}">
                <a16:creationId xmlns:a16="http://schemas.microsoft.com/office/drawing/2014/main" id="{5625B56C-E2A5-9041-9824-586252FA03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5638800"/>
            <a:ext cx="1219200" cy="66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5" name="Picture 12" descr="X-Window-System-1">
            <a:extLst>
              <a:ext uri="{FF2B5EF4-FFF2-40B4-BE49-F238E27FC236}">
                <a16:creationId xmlns:a16="http://schemas.microsoft.com/office/drawing/2014/main" id="{62157309-ADD0-2441-AF85-9ECB2B12B2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5486400"/>
            <a:ext cx="1349375" cy="817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6" name="Picture 13" descr="Solaris10">
            <a:extLst>
              <a:ext uri="{FF2B5EF4-FFF2-40B4-BE49-F238E27FC236}">
                <a16:creationId xmlns:a16="http://schemas.microsoft.com/office/drawing/2014/main" id="{0095A74D-9D8B-6443-B901-140371E381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5334000"/>
            <a:ext cx="19812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27" name="Line 15">
            <a:extLst>
              <a:ext uri="{FF2B5EF4-FFF2-40B4-BE49-F238E27FC236}">
                <a16:creationId xmlns:a16="http://schemas.microsoft.com/office/drawing/2014/main" id="{8283FD58-FF63-EA44-B2EF-3B794BE28BBC}"/>
              </a:ext>
            </a:extLst>
          </p:cNvPr>
          <p:cNvSpPr>
            <a:spLocks noChangeShapeType="1"/>
          </p:cNvSpPr>
          <p:nvPr/>
        </p:nvSpPr>
        <p:spPr bwMode="auto">
          <a:xfrm>
            <a:off x="228600" y="6400800"/>
            <a:ext cx="8763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fr-FR"/>
          </a:p>
        </p:txBody>
      </p:sp>
      <p:pic>
        <p:nvPicPr>
          <p:cNvPr id="30728" name="Picture 16" descr="X-Window-System-1">
            <a:extLst>
              <a:ext uri="{FF2B5EF4-FFF2-40B4-BE49-F238E27FC236}">
                <a16:creationId xmlns:a16="http://schemas.microsoft.com/office/drawing/2014/main" id="{E196FCAC-E51C-2C40-BAB6-6B773F88BE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5486400"/>
            <a:ext cx="1349375" cy="817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9" name="Picture 17" descr="X-Window-System-1">
            <a:extLst>
              <a:ext uri="{FF2B5EF4-FFF2-40B4-BE49-F238E27FC236}">
                <a16:creationId xmlns:a16="http://schemas.microsoft.com/office/drawing/2014/main" id="{8C940425-627F-F54E-A620-A20D7E120E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5486400"/>
            <a:ext cx="1349375" cy="817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2">
            <a:extLst>
              <a:ext uri="{FF2B5EF4-FFF2-40B4-BE49-F238E27FC236}">
                <a16:creationId xmlns:a16="http://schemas.microsoft.com/office/drawing/2014/main" id="{A7940B12-15E4-474C-B219-A2F7AD37AE2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FR" altLang="fr-FR">
                <a:ea typeface="ＭＳ Ｐゴシック" panose="020B0600070205080204" pitchFamily="34" charset="-128"/>
              </a:rPr>
              <a:t>Bref historique (6) : aperçu de la famille Unix (suite)</a:t>
            </a:r>
          </a:p>
        </p:txBody>
      </p:sp>
      <p:sp>
        <p:nvSpPr>
          <p:cNvPr id="31746" name="Rectangle 3">
            <a:extLst>
              <a:ext uri="{FF2B5EF4-FFF2-40B4-BE49-F238E27FC236}">
                <a16:creationId xmlns:a16="http://schemas.microsoft.com/office/drawing/2014/main" id="{B8E3DAE7-C918-C84A-8293-797D380EC3E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altLang="fr-FR">
                <a:ea typeface="ＭＳ Ｐゴシック" panose="020B0600070205080204" pitchFamily="34" charset="-128"/>
              </a:rPr>
              <a:t>Systèmes partiellement compatibles</a:t>
            </a:r>
          </a:p>
          <a:p>
            <a:r>
              <a:rPr lang="fr-FR" altLang="fr-FR">
                <a:ea typeface="ＭＳ Ｐゴシック" panose="020B0600070205080204" pitchFamily="34" charset="-128"/>
              </a:rPr>
              <a:t>Standards : Posix, X /Open, BSD, System V, …</a:t>
            </a:r>
          </a:p>
          <a:p>
            <a:r>
              <a:rPr lang="fr-FR" altLang="fr-FR">
                <a:ea typeface="ＭＳ Ｐゴシック" panose="020B0600070205080204" pitchFamily="34" charset="-128"/>
              </a:rPr>
              <a:t>Systèmes modulaires</a:t>
            </a:r>
          </a:p>
          <a:p>
            <a:r>
              <a:rPr lang="fr-FR" altLang="fr-FR">
                <a:ea typeface="ＭＳ Ｐゴシック" panose="020B0600070205080204" pitchFamily="34" charset="-128"/>
              </a:rPr>
              <a:t>Sources accessibles (modèle « Open Source ») et Code de bonne qualité</a:t>
            </a:r>
          </a:p>
          <a:p>
            <a:r>
              <a:rPr lang="fr-FR" altLang="fr-FR">
                <a:ea typeface="ＭＳ Ｐゴシック" panose="020B0600070205080204" pitchFamily="34" charset="-128"/>
              </a:rPr>
              <a:t>Peuvent </a:t>
            </a:r>
            <a:r>
              <a:rPr lang="fr-FR" altLang="ja-JP">
                <a:ea typeface="ＭＳ Ｐゴシック" panose="020B0600070205080204" pitchFamily="34" charset="-128"/>
              </a:rPr>
              <a:t>être réduits fortement en taille (micro noyau)</a:t>
            </a:r>
          </a:p>
          <a:p>
            <a:r>
              <a:rPr lang="fr-FR" altLang="ja-JP">
                <a:ea typeface="ＭＳ Ｐゴシック" panose="020B0600070205080204" pitchFamily="34" charset="-128"/>
              </a:rPr>
              <a:t>Offrent un ensemble d’outils efficaces</a:t>
            </a:r>
          </a:p>
          <a:p>
            <a:pPr lvl="1"/>
            <a:r>
              <a:rPr lang="fr-FR" altLang="ja-JP">
                <a:ea typeface="ＭＳ Ｐゴシック" panose="020B0600070205080204" pitchFamily="34" charset="-128"/>
              </a:rPr>
              <a:t>Compilateurs (</a:t>
            </a:r>
            <a:r>
              <a:rPr lang="fr-FR" altLang="ja-JP" err="1">
                <a:ea typeface="ＭＳ Ｐゴシック" panose="020B0600070205080204" pitchFamily="34" charset="-128"/>
              </a:rPr>
              <a:t>gcc</a:t>
            </a:r>
            <a:r>
              <a:rPr lang="fr-FR" altLang="ja-JP">
                <a:ea typeface="ＭＳ Ｐゴシック" panose="020B0600070205080204" pitchFamily="34" charset="-128"/>
              </a:rPr>
              <a:t>, cc, </a:t>
            </a:r>
            <a:r>
              <a:rPr lang="fr-FR" altLang="ja-JP" err="1">
                <a:ea typeface="ＭＳ Ｐゴシック" panose="020B0600070205080204" pitchFamily="34" charset="-128"/>
              </a:rPr>
              <a:t>ar</a:t>
            </a:r>
            <a:r>
              <a:rPr lang="fr-FR" altLang="ja-JP">
                <a:ea typeface="ＭＳ Ｐゴシック" panose="020B0600070205080204" pitchFamily="34" charset="-128"/>
              </a:rPr>
              <a:t>, …)</a:t>
            </a:r>
          </a:p>
          <a:p>
            <a:pPr lvl="1"/>
            <a:r>
              <a:rPr lang="fr-FR" altLang="ja-JP">
                <a:ea typeface="ＭＳ Ｐゴシック" panose="020B0600070205080204" pitchFamily="34" charset="-128"/>
              </a:rPr>
              <a:t>Langages de commandes (</a:t>
            </a:r>
            <a:r>
              <a:rPr lang="fr-FR" altLang="ja-JP" err="1">
                <a:ea typeface="ＭＳ Ｐゴシック" panose="020B0600070205080204" pitchFamily="34" charset="-128"/>
              </a:rPr>
              <a:t>bash</a:t>
            </a:r>
            <a:r>
              <a:rPr lang="fr-FR" altLang="ja-JP">
                <a:ea typeface="ＭＳ Ｐゴシック" panose="020B0600070205080204" pitchFamily="34" charset="-128"/>
              </a:rPr>
              <a:t>, </a:t>
            </a:r>
            <a:r>
              <a:rPr lang="fr-FR" altLang="ja-JP" err="1">
                <a:ea typeface="ＭＳ Ｐゴシック" panose="020B0600070205080204" pitchFamily="34" charset="-128"/>
              </a:rPr>
              <a:t>csh</a:t>
            </a:r>
            <a:r>
              <a:rPr lang="fr-FR" altLang="ja-JP">
                <a:ea typeface="ＭＳ Ｐゴシック" panose="020B0600070205080204" pitchFamily="34" charset="-128"/>
              </a:rPr>
              <a:t>, …)</a:t>
            </a:r>
          </a:p>
          <a:p>
            <a:pPr lvl="1"/>
            <a:r>
              <a:rPr lang="fr-FR" altLang="ja-JP">
                <a:ea typeface="ＭＳ Ｐゴシック" panose="020B0600070205080204" pitchFamily="34" charset="-128"/>
              </a:rPr>
              <a:t>Éditeurs (</a:t>
            </a:r>
            <a:r>
              <a:rPr lang="fr-FR" altLang="ja-JP" err="1">
                <a:ea typeface="ＭＳ Ｐゴシック" panose="020B0600070205080204" pitchFamily="34" charset="-128"/>
              </a:rPr>
              <a:t>ed</a:t>
            </a:r>
            <a:r>
              <a:rPr lang="fr-FR" altLang="ja-JP">
                <a:ea typeface="ＭＳ Ｐゴシック" panose="020B0600070205080204" pitchFamily="34" charset="-128"/>
              </a:rPr>
              <a:t>, vi, </a:t>
            </a:r>
            <a:r>
              <a:rPr lang="fr-FR" altLang="ja-JP" err="1">
                <a:ea typeface="ＭＳ Ｐゴシック" panose="020B0600070205080204" pitchFamily="34" charset="-128"/>
              </a:rPr>
              <a:t>emacs</a:t>
            </a:r>
            <a:r>
              <a:rPr lang="fr-FR" altLang="ja-JP">
                <a:ea typeface="ＭＳ Ｐゴシック" panose="020B0600070205080204" pitchFamily="34" charset="-128"/>
              </a:rPr>
              <a:t>, …)</a:t>
            </a:r>
          </a:p>
          <a:p>
            <a:pPr lvl="1"/>
            <a:r>
              <a:rPr lang="fr-FR" altLang="ja-JP">
                <a:ea typeface="ＭＳ Ｐゴシック" panose="020B0600070205080204" pitchFamily="34" charset="-128"/>
              </a:rPr>
              <a:t>Traitements de texte (</a:t>
            </a:r>
            <a:r>
              <a:rPr lang="fr-FR" altLang="ja-JP" err="1">
                <a:ea typeface="ＭＳ Ｐゴシック" panose="020B0600070205080204" pitchFamily="34" charset="-128"/>
              </a:rPr>
              <a:t>LaTex</a:t>
            </a:r>
            <a:r>
              <a:rPr lang="fr-FR" altLang="ja-JP">
                <a:ea typeface="ＭＳ Ｐゴシック" panose="020B0600070205080204" pitchFamily="34" charset="-128"/>
              </a:rPr>
              <a:t>, …)</a:t>
            </a:r>
          </a:p>
          <a:p>
            <a:pPr lvl="1"/>
            <a:r>
              <a:rPr lang="fr-FR" altLang="ja-JP">
                <a:ea typeface="ＭＳ Ｐゴシック" panose="020B0600070205080204" pitchFamily="34" charset="-128"/>
              </a:rPr>
              <a:t>Fenêtrage (X, </a:t>
            </a:r>
            <a:r>
              <a:rPr lang="fr-FR" altLang="ja-JP" err="1">
                <a:ea typeface="ＭＳ Ｐゴシック" panose="020B0600070205080204" pitchFamily="34" charset="-128"/>
              </a:rPr>
              <a:t>kde</a:t>
            </a:r>
            <a:r>
              <a:rPr lang="fr-FR" altLang="ja-JP">
                <a:ea typeface="ＭＳ Ｐゴシック" panose="020B0600070205080204" pitchFamily="34" charset="-128"/>
              </a:rPr>
              <a:t>, ….)</a:t>
            </a:r>
          </a:p>
          <a:p>
            <a:pPr lvl="1"/>
            <a:r>
              <a:rPr lang="fr-FR" altLang="ja-JP">
                <a:ea typeface="ＭＳ Ｐゴシック" panose="020B0600070205080204" pitchFamily="34" charset="-128"/>
              </a:rPr>
              <a:t>…</a:t>
            </a:r>
            <a:endParaRPr lang="fr-FR" altLang="fr-FR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2" name="Rectangle 2">
            <a:extLst>
              <a:ext uri="{FF2B5EF4-FFF2-40B4-BE49-F238E27FC236}">
                <a16:creationId xmlns:a16="http://schemas.microsoft.com/office/drawing/2014/main" id="{469F6306-CF35-7949-BF0F-E30BD2A668A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fr-FR" dirty="0">
                <a:latin typeface="ヒラギノ角ゴ Pro W3" charset="0"/>
                <a:ea typeface="ＭＳ Ｐゴシック" charset="0"/>
                <a:cs typeface="ＭＳ Ｐゴシック" charset="0"/>
              </a:rPr>
              <a:t> </a:t>
            </a:r>
            <a:r>
              <a:rPr lang="fr-FR" dirty="0">
                <a:ea typeface="ＭＳ Ｐゴシック" charset="0"/>
                <a:cs typeface="ＭＳ Ｐゴシック" charset="0"/>
              </a:rPr>
              <a:t>Bref historique (7) : la micro-informatique </a:t>
            </a:r>
          </a:p>
        </p:txBody>
      </p:sp>
      <p:sp>
        <p:nvSpPr>
          <p:cNvPr id="32770" name="Rectangle 3">
            <a:extLst>
              <a:ext uri="{FF2B5EF4-FFF2-40B4-BE49-F238E27FC236}">
                <a16:creationId xmlns:a16="http://schemas.microsoft.com/office/drawing/2014/main" id="{6425DA45-45FE-D247-94BF-BE35ACFC3962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r>
              <a:rPr lang="fr-FR" altLang="fr-FR" sz="1600" dirty="0">
                <a:ea typeface="ＭＳ Ｐゴシック" panose="020B0600070205080204" pitchFamily="34" charset="-128"/>
              </a:rPr>
              <a:t>1974: un des premiers micro-ordinateurs (PC) Xerox PARC, puis STAR 8010</a:t>
            </a:r>
          </a:p>
          <a:p>
            <a:r>
              <a:rPr lang="fr-FR" altLang="fr-FR" sz="1600" dirty="0">
                <a:ea typeface="ＭＳ Ｐゴシック" panose="020B0600070205080204" pitchFamily="34" charset="-128"/>
              </a:rPr>
              <a:t>OS: Alto OS </a:t>
            </a:r>
            <a:r>
              <a:rPr lang="fr-FR" altLang="fr-FR" sz="1600" i="1" dirty="0">
                <a:ea typeface="ＭＳ Ｐゴシック" panose="020B0600070205080204" pitchFamily="34" charset="-128"/>
              </a:rPr>
              <a:t>Premier système interactif avec bureau, fen</a:t>
            </a:r>
            <a:r>
              <a:rPr lang="fr-FR" altLang="ja-JP" sz="1600" i="1" dirty="0">
                <a:ea typeface="ＭＳ Ｐゴシック" panose="020B0600070205080204" pitchFamily="34" charset="-128"/>
              </a:rPr>
              <a:t>êtres barre d’outils et souris (développé en 1981)</a:t>
            </a:r>
          </a:p>
          <a:p>
            <a:r>
              <a:rPr lang="fr-FR" altLang="ja-JP" sz="1600" dirty="0">
                <a:ea typeface="ＭＳ Ｐゴシック" panose="020B0600070205080204" pitchFamily="34" charset="-128"/>
              </a:rPr>
              <a:t>Pas de succès commercial</a:t>
            </a:r>
          </a:p>
          <a:p>
            <a:r>
              <a:rPr lang="fr-FR" altLang="ja-JP" sz="1600" dirty="0">
                <a:ea typeface="ＭＳ Ｐゴシック" panose="020B0600070205080204" pitchFamily="34" charset="-128"/>
              </a:rPr>
              <a:t>Idées reprises par la suite par Apple et Microsoft</a:t>
            </a:r>
          </a:p>
          <a:p>
            <a:endParaRPr lang="fr-FR" altLang="fr-FR" sz="1600" dirty="0">
              <a:ea typeface="ＭＳ Ｐゴシック" panose="020B0600070205080204" pitchFamily="34" charset="-128"/>
            </a:endParaRPr>
          </a:p>
        </p:txBody>
      </p:sp>
      <p:pic>
        <p:nvPicPr>
          <p:cNvPr id="32771" name="Picture 8" descr="xealto">
            <a:extLst>
              <a:ext uri="{FF2B5EF4-FFF2-40B4-BE49-F238E27FC236}">
                <a16:creationId xmlns:a16="http://schemas.microsoft.com/office/drawing/2014/main" id="{4790F46D-50D8-9846-A725-C772193F1944}"/>
              </a:ext>
            </a:extLst>
          </p:cNvPr>
          <p:cNvPicPr>
            <a:picLocks noGrp="1" noChangeAspect="1" noChangeArrowheads="1"/>
          </p:cNvPicPr>
          <p:nvPr>
            <p:ph sz="quarter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257800" y="1295400"/>
            <a:ext cx="3276600" cy="2055813"/>
          </a:xfrm>
        </p:spPr>
      </p:pic>
      <p:pic>
        <p:nvPicPr>
          <p:cNvPr id="32772" name="Picture 9" descr="xeroxstarscr">
            <a:extLst>
              <a:ext uri="{FF2B5EF4-FFF2-40B4-BE49-F238E27FC236}">
                <a16:creationId xmlns:a16="http://schemas.microsoft.com/office/drawing/2014/main" id="{3E0DD87D-BFF0-2749-BDF1-361359A9D1C4}"/>
              </a:ext>
            </a:extLst>
          </p:cNvPr>
          <p:cNvPicPr>
            <a:picLocks noGrp="1" noChangeAspect="1" noChangeArrowheads="1"/>
          </p:cNvPicPr>
          <p:nvPr>
            <p:ph sz="quarter" idx="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438775" y="3810000"/>
            <a:ext cx="2867025" cy="2436813"/>
          </a:xfrm>
        </p:spPr>
      </p:pic>
      <p:sp>
        <p:nvSpPr>
          <p:cNvPr id="32773" name="Rectangle 10">
            <a:extLst>
              <a:ext uri="{FF2B5EF4-FFF2-40B4-BE49-F238E27FC236}">
                <a16:creationId xmlns:a16="http://schemas.microsoft.com/office/drawing/2014/main" id="{EE852550-D822-0746-9CC5-06628B86E7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1200" y="3429000"/>
            <a:ext cx="2084388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fr-FR" altLang="fr-FR" sz="1000"/>
              <a:t>La console avec le clavier et la souris</a:t>
            </a:r>
          </a:p>
        </p:txBody>
      </p:sp>
      <p:sp>
        <p:nvSpPr>
          <p:cNvPr id="32774" name="Rectangle 11">
            <a:extLst>
              <a:ext uri="{FF2B5EF4-FFF2-40B4-BE49-F238E27FC236}">
                <a16:creationId xmlns:a16="http://schemas.microsoft.com/office/drawing/2014/main" id="{3E7BB18E-9771-0245-92E3-1D43707B0A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24600" y="6248400"/>
            <a:ext cx="1128713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fr-FR" altLang="fr-FR" sz="1000"/>
              <a:t>Une photo d</a:t>
            </a:r>
            <a:r>
              <a:rPr lang="ja-JP" altLang="fr-FR" sz="1000"/>
              <a:t>’</a:t>
            </a:r>
            <a:r>
              <a:rPr lang="fr-FR" altLang="ja-JP" sz="1000"/>
              <a:t>écran</a:t>
            </a:r>
            <a:endParaRPr lang="fr-FR" altLang="fr-FR" sz="10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6" name="Rectangle 2">
            <a:extLst>
              <a:ext uri="{FF2B5EF4-FFF2-40B4-BE49-F238E27FC236}">
                <a16:creationId xmlns:a16="http://schemas.microsoft.com/office/drawing/2014/main" id="{432B79AB-22AC-1747-B9EB-F887BBA0DD0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fr-FR" dirty="0">
                <a:latin typeface="ヒラギノ角ゴ Pro W3" charset="0"/>
                <a:ea typeface="ＭＳ Ｐゴシック" charset="0"/>
                <a:cs typeface="ＭＳ Ｐゴシック" charset="0"/>
              </a:rPr>
              <a:t> </a:t>
            </a:r>
            <a:r>
              <a:rPr lang="fr-FR" dirty="0">
                <a:ea typeface="ＭＳ Ｐゴシック" charset="0"/>
                <a:cs typeface="ＭＳ Ｐゴシック" charset="0"/>
              </a:rPr>
              <a:t>Bref historique (8) :  la micro-informatique (suite)</a:t>
            </a:r>
          </a:p>
        </p:txBody>
      </p:sp>
      <p:sp>
        <p:nvSpPr>
          <p:cNvPr id="33794" name="Rectangle 3">
            <a:extLst>
              <a:ext uri="{FF2B5EF4-FFF2-40B4-BE49-F238E27FC236}">
                <a16:creationId xmlns:a16="http://schemas.microsoft.com/office/drawing/2014/main" id="{CA982C5B-69EC-7243-98DB-13D78A54E459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fr-FR" altLang="fr-FR" sz="1400">
                <a:ea typeface="ＭＳ Ｐゴシック" panose="020B0600070205080204" pitchFamily="34" charset="-128"/>
              </a:rPr>
              <a:t>1975 : Fondation de Microsoft</a:t>
            </a:r>
          </a:p>
          <a:p>
            <a:pPr>
              <a:lnSpc>
                <a:spcPct val="110000"/>
              </a:lnSpc>
            </a:pPr>
            <a:r>
              <a:rPr lang="fr-FR" altLang="fr-FR" sz="1400">
                <a:ea typeface="ＭＳ Ｐゴシック" panose="020B0600070205080204" pitchFamily="34" charset="-128"/>
              </a:rPr>
              <a:t>1977 : Lancement de l</a:t>
            </a:r>
            <a:r>
              <a:rPr lang="ja-JP" altLang="fr-FR" sz="1400">
                <a:ea typeface="ＭＳ Ｐゴシック" panose="020B0600070205080204" pitchFamily="34" charset="-128"/>
              </a:rPr>
              <a:t>’</a:t>
            </a:r>
            <a:r>
              <a:rPr lang="fr-FR" altLang="ja-JP" sz="1400">
                <a:ea typeface="ＭＳ Ｐゴシック" panose="020B0600070205080204" pitchFamily="34" charset="-128"/>
              </a:rPr>
              <a:t>Apple II</a:t>
            </a:r>
          </a:p>
          <a:p>
            <a:pPr lvl="1">
              <a:lnSpc>
                <a:spcPct val="90000"/>
              </a:lnSpc>
            </a:pPr>
            <a:r>
              <a:rPr lang="fr-FR" altLang="fr-FR" sz="1300">
                <a:ea typeface="ＭＳ Ｐゴシック" panose="020B0600070205080204" pitchFamily="34" charset="-128"/>
              </a:rPr>
              <a:t>Lecteur de cassette puis de disquette 5</a:t>
            </a:r>
            <a:r>
              <a:rPr lang="ja-JP" altLang="fr-FR" sz="1300">
                <a:ea typeface="ＭＳ Ｐゴシック" panose="020B0600070205080204" pitchFamily="34" charset="-128"/>
              </a:rPr>
              <a:t>’</a:t>
            </a:r>
            <a:r>
              <a:rPr lang="fr-FR" altLang="ja-JP" sz="1300">
                <a:ea typeface="ＭＳ Ｐゴシック" panose="020B0600070205080204" pitchFamily="34" charset="-128"/>
              </a:rPr>
              <a:t>1/4</a:t>
            </a:r>
          </a:p>
          <a:p>
            <a:pPr lvl="1">
              <a:lnSpc>
                <a:spcPct val="90000"/>
              </a:lnSpc>
            </a:pPr>
            <a:r>
              <a:rPr lang="fr-FR" altLang="fr-FR" sz="1300">
                <a:ea typeface="ＭＳ Ｐゴシック" panose="020B0600070205080204" pitchFamily="34" charset="-128"/>
              </a:rPr>
              <a:t>Pas vraiment d</a:t>
            </a:r>
            <a:r>
              <a:rPr lang="ja-JP" altLang="fr-FR" sz="1300">
                <a:ea typeface="ＭＳ Ｐゴシック" panose="020B0600070205080204" pitchFamily="34" charset="-128"/>
              </a:rPr>
              <a:t>’</a:t>
            </a:r>
            <a:r>
              <a:rPr lang="fr-FR" altLang="ja-JP" sz="1300">
                <a:ea typeface="ＭＳ Ｐゴシック" panose="020B0600070205080204" pitchFamily="34" charset="-128"/>
              </a:rPr>
              <a:t>OS</a:t>
            </a:r>
          </a:p>
          <a:p>
            <a:pPr>
              <a:lnSpc>
                <a:spcPct val="110000"/>
              </a:lnSpc>
            </a:pPr>
            <a:r>
              <a:rPr lang="fr-FR" altLang="fr-FR" sz="1400">
                <a:ea typeface="ＭＳ Ｐゴシック" panose="020B0600070205080204" pitchFamily="34" charset="-128"/>
              </a:rPr>
              <a:t>1979 : application VisiCal sur Apple II 	</a:t>
            </a:r>
          </a:p>
          <a:p>
            <a:pPr lvl="1">
              <a:lnSpc>
                <a:spcPct val="90000"/>
              </a:lnSpc>
            </a:pPr>
            <a:r>
              <a:rPr lang="fr-FR" altLang="fr-FR" sz="1300">
                <a:ea typeface="ＭＳ Ｐゴシック" panose="020B0600070205080204" pitchFamily="34" charset="-128"/>
              </a:rPr>
              <a:t>premier tableur </a:t>
            </a:r>
          </a:p>
          <a:p>
            <a:pPr lvl="1">
              <a:lnSpc>
                <a:spcPct val="90000"/>
              </a:lnSpc>
            </a:pPr>
            <a:r>
              <a:rPr lang="fr-FR" altLang="fr-FR" sz="1300">
                <a:ea typeface="ＭＳ Ｐゴシック" panose="020B0600070205080204" pitchFamily="34" charset="-128"/>
              </a:rPr>
              <a:t>très forte augmentation de ventes</a:t>
            </a:r>
          </a:p>
          <a:p>
            <a:pPr>
              <a:lnSpc>
                <a:spcPct val="110000"/>
              </a:lnSpc>
            </a:pPr>
            <a:r>
              <a:rPr lang="fr-FR" altLang="fr-FR" sz="1400">
                <a:ea typeface="ＭＳ Ｐゴシック" panose="020B0600070205080204" pitchFamily="34" charset="-128"/>
              </a:rPr>
              <a:t>1981 : IBM PC (IBM) système MS-DOS</a:t>
            </a:r>
          </a:p>
          <a:p>
            <a:pPr>
              <a:lnSpc>
                <a:spcPct val="110000"/>
              </a:lnSpc>
            </a:pPr>
            <a:r>
              <a:rPr lang="fr-FR" altLang="fr-FR" sz="1400">
                <a:ea typeface="ＭＳ Ｐゴシック" panose="020B0600070205080204" pitchFamily="34" charset="-128"/>
              </a:rPr>
              <a:t>1984 : Lancement du Macintosh et système MacOS</a:t>
            </a:r>
          </a:p>
          <a:p>
            <a:pPr>
              <a:lnSpc>
                <a:spcPct val="110000"/>
              </a:lnSpc>
            </a:pPr>
            <a:r>
              <a:rPr lang="fr-FR" altLang="fr-FR" sz="1400">
                <a:ea typeface="ＭＳ Ｐゴシック" panose="020B0600070205080204" pitchFamily="34" charset="-128"/>
              </a:rPr>
              <a:t>1987 : Windows 2.0 et IBM OS/2</a:t>
            </a:r>
          </a:p>
          <a:p>
            <a:pPr>
              <a:lnSpc>
                <a:spcPct val="110000"/>
              </a:lnSpc>
            </a:pPr>
            <a:r>
              <a:rPr lang="fr-FR" altLang="fr-FR" sz="1400">
                <a:ea typeface="ＭＳ Ｐゴシック" panose="020B0600070205080204" pitchFamily="34" charset="-128"/>
              </a:rPr>
              <a:t>1991 : Linux kernel 0.01, </a:t>
            </a:r>
          </a:p>
          <a:p>
            <a:pPr>
              <a:lnSpc>
                <a:spcPct val="110000"/>
              </a:lnSpc>
            </a:pPr>
            <a:r>
              <a:rPr lang="fr-FR" altLang="fr-FR" sz="1400">
                <a:ea typeface="ＭＳ Ｐゴシック" panose="020B0600070205080204" pitchFamily="34" charset="-128"/>
              </a:rPr>
              <a:t>1992 : Windows 3.1 et 3.11</a:t>
            </a:r>
          </a:p>
          <a:p>
            <a:pPr>
              <a:lnSpc>
                <a:spcPct val="110000"/>
              </a:lnSpc>
            </a:pPr>
            <a:r>
              <a:rPr lang="fr-FR" altLang="fr-FR" sz="1400">
                <a:ea typeface="ＭＳ Ｐゴシック" panose="020B0600070205080204" pitchFamily="34" charset="-128"/>
              </a:rPr>
              <a:t>…</a:t>
            </a:r>
          </a:p>
        </p:txBody>
      </p:sp>
      <p:pic>
        <p:nvPicPr>
          <p:cNvPr id="33795" name="Picture 6" descr="IBM-PC">
            <a:extLst>
              <a:ext uri="{FF2B5EF4-FFF2-40B4-BE49-F238E27FC236}">
                <a16:creationId xmlns:a16="http://schemas.microsoft.com/office/drawing/2014/main" id="{E6C2AF91-5F84-094E-BD56-220BB9BDB386}"/>
              </a:ext>
            </a:extLst>
          </p:cNvPr>
          <p:cNvPicPr>
            <a:picLocks noGrp="1" noChangeAspect="1" noChangeArrowheads="1"/>
          </p:cNvPicPr>
          <p:nvPr>
            <p:ph sz="quarter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724400" y="1219200"/>
            <a:ext cx="1700213" cy="1903413"/>
          </a:xfrm>
        </p:spPr>
      </p:pic>
      <p:pic>
        <p:nvPicPr>
          <p:cNvPr id="33796" name="Picture 7" descr="AppleII">
            <a:extLst>
              <a:ext uri="{FF2B5EF4-FFF2-40B4-BE49-F238E27FC236}">
                <a16:creationId xmlns:a16="http://schemas.microsoft.com/office/drawing/2014/main" id="{CA492BAE-A571-3542-A998-B465DE87F4BA}"/>
              </a:ext>
            </a:extLst>
          </p:cNvPr>
          <p:cNvPicPr>
            <a:picLocks noGrp="1" noChangeAspect="1" noChangeArrowheads="1"/>
          </p:cNvPicPr>
          <p:nvPr>
            <p:ph sz="quarter" idx="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629400" y="2667000"/>
            <a:ext cx="2276475" cy="1646238"/>
          </a:xfrm>
        </p:spPr>
      </p:pic>
      <p:sp>
        <p:nvSpPr>
          <p:cNvPr id="33797" name="Rectangle 8">
            <a:extLst>
              <a:ext uri="{FF2B5EF4-FFF2-40B4-BE49-F238E27FC236}">
                <a16:creationId xmlns:a16="http://schemas.microsoft.com/office/drawing/2014/main" id="{F8AE450C-94B8-7340-A90E-0BD4E2C455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08650" y="4459288"/>
            <a:ext cx="184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fr-FR" altLang="fr-FR"/>
          </a:p>
        </p:txBody>
      </p:sp>
      <p:pic>
        <p:nvPicPr>
          <p:cNvPr id="33798" name="Picture 9" descr="Macintosh_128k_transparency">
            <a:extLst>
              <a:ext uri="{FF2B5EF4-FFF2-40B4-BE49-F238E27FC236}">
                <a16:creationId xmlns:a16="http://schemas.microsoft.com/office/drawing/2014/main" id="{139392B5-007E-BC42-AAC9-82569F2247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4267200"/>
            <a:ext cx="1666875" cy="195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9" name="Rectangle 10">
            <a:extLst>
              <a:ext uri="{FF2B5EF4-FFF2-40B4-BE49-F238E27FC236}">
                <a16:creationId xmlns:a16="http://schemas.microsoft.com/office/drawing/2014/main" id="{204E6EA4-B8FA-4344-A701-D877B20F54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29200" y="3200400"/>
            <a:ext cx="855663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fr-FR" altLang="fr-FR" sz="1200"/>
              <a:t>IBM PC</a:t>
            </a:r>
          </a:p>
        </p:txBody>
      </p:sp>
      <p:sp>
        <p:nvSpPr>
          <p:cNvPr id="33800" name="Rectangle 11">
            <a:extLst>
              <a:ext uri="{FF2B5EF4-FFF2-40B4-BE49-F238E27FC236}">
                <a16:creationId xmlns:a16="http://schemas.microsoft.com/office/drawing/2014/main" id="{EEF3C785-9FEA-744B-8CD8-798D137D2F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91400" y="4343400"/>
            <a:ext cx="855663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fr-FR" altLang="fr-FR" sz="1200"/>
              <a:t>Apple II</a:t>
            </a:r>
          </a:p>
        </p:txBody>
      </p:sp>
      <p:sp>
        <p:nvSpPr>
          <p:cNvPr id="33801" name="Rectangle 12">
            <a:extLst>
              <a:ext uri="{FF2B5EF4-FFF2-40B4-BE49-F238E27FC236}">
                <a16:creationId xmlns:a16="http://schemas.microsoft.com/office/drawing/2014/main" id="{F8CCA392-B662-1347-A1C6-5351D4B4B3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10200" y="6172200"/>
            <a:ext cx="10160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fr-FR" altLang="fr-FR" sz="1200"/>
              <a:t>Macintosh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21D19C6-F020-EF4C-8266-8CF65E1F1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>
                <a:ea typeface="ＭＳ Ｐゴシック" charset="0"/>
                <a:cs typeface="ＭＳ Ｐゴシック" charset="0"/>
              </a:rPr>
              <a:t>Bref historique (9) : les systèmes embarqués puis mobiles</a:t>
            </a:r>
            <a:endParaRPr lang="fr-FR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3186482-F871-A143-A8C5-0776BEDEB4EF}"/>
              </a:ext>
            </a:extLst>
          </p:cNvPr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r>
              <a:rPr lang="fr-FR"/>
              <a:t>Dès le début des années 1950</a:t>
            </a:r>
          </a:p>
          <a:p>
            <a:pPr lvl="1"/>
            <a:r>
              <a:rPr lang="fr-FR"/>
              <a:t>Systèmes embarqués</a:t>
            </a:r>
          </a:p>
          <a:p>
            <a:pPr lvl="2"/>
            <a:r>
              <a:rPr lang="fr-FR"/>
              <a:t>Avions, sous-marins, fusées, etc.</a:t>
            </a:r>
          </a:p>
          <a:p>
            <a:pPr lvl="1"/>
            <a:r>
              <a:rPr lang="fr-FR"/>
              <a:t>Systèmes dits aussi « temps-réel »</a:t>
            </a:r>
          </a:p>
          <a:p>
            <a:pPr lvl="2"/>
            <a:r>
              <a:rPr lang="fr-FR"/>
              <a:t>Peu de ressources</a:t>
            </a:r>
          </a:p>
          <a:p>
            <a:pPr lvl="2"/>
            <a:r>
              <a:rPr lang="fr-FR"/>
              <a:t>Des contraintes temporelles fortes</a:t>
            </a:r>
          </a:p>
          <a:p>
            <a:r>
              <a:rPr lang="fr-FR"/>
              <a:t>Puis avec l’évolution de l’électronique</a:t>
            </a:r>
          </a:p>
          <a:p>
            <a:pPr lvl="1"/>
            <a:r>
              <a:rPr lang="fr-FR"/>
              <a:t>Systèmes domestiques</a:t>
            </a:r>
          </a:p>
          <a:p>
            <a:pPr lvl="2"/>
            <a:r>
              <a:rPr lang="fr-FR"/>
              <a:t>Lecteurs CD puis DVD, puis …</a:t>
            </a:r>
          </a:p>
          <a:p>
            <a:pPr lvl="1"/>
            <a:r>
              <a:rPr lang="fr-FR"/>
              <a:t>Appareils mobiles</a:t>
            </a:r>
          </a:p>
          <a:p>
            <a:pPr lvl="2"/>
            <a:r>
              <a:rPr lang="fr-FR"/>
              <a:t>Smartphone, tablette, montres</a:t>
            </a:r>
          </a:p>
          <a:p>
            <a:pPr lvl="1"/>
            <a:r>
              <a:rPr lang="fr-FR"/>
              <a:t>Et maintenant les systèmes pervasifs</a:t>
            </a:r>
          </a:p>
          <a:p>
            <a:pPr lvl="2"/>
            <a:r>
              <a:rPr lang="fr-FR"/>
              <a:t>Capteurs, puces </a:t>
            </a:r>
            <a:r>
              <a:rPr lang="fr-FR" err="1"/>
              <a:t>rfid</a:t>
            </a:r>
            <a:r>
              <a:rPr lang="fr-FR"/>
              <a:t>, …</a:t>
            </a:r>
          </a:p>
        </p:txBody>
      </p:sp>
      <p:pic>
        <p:nvPicPr>
          <p:cNvPr id="30722" name="Picture 2" descr="Systèmes embarqués Test d’Apple CarPlay, Android Auto et MirrorLink">
            <a:extLst>
              <a:ext uri="{FF2B5EF4-FFF2-40B4-BE49-F238E27FC236}">
                <a16:creationId xmlns:a16="http://schemas.microsoft.com/office/drawing/2014/main" id="{E8564D39-FC09-7844-B14A-BD78AD65D86D}"/>
              </a:ext>
            </a:extLst>
          </p:cNvPr>
          <p:cNvPicPr>
            <a:picLocks noGrp="1" noChangeAspect="1" noChangeArrowheads="1"/>
          </p:cNvPicPr>
          <p:nvPr>
            <p:ph sz="quarter" idx="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4005064"/>
            <a:ext cx="2087860" cy="2087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24" name="Picture 4" descr="Préparation de vol - Calculateurs embarqués">
            <a:extLst>
              <a:ext uri="{FF2B5EF4-FFF2-40B4-BE49-F238E27FC236}">
                <a16:creationId xmlns:a16="http://schemas.microsoft.com/office/drawing/2014/main" id="{ABE11CAE-A794-1743-85BD-92A77EAD5C6B}"/>
              </a:ext>
            </a:extLst>
          </p:cNvPr>
          <p:cNvPicPr>
            <a:picLocks noGrp="1" noChangeAspect="1" noChangeArrowheads="1"/>
          </p:cNvPicPr>
          <p:nvPr>
            <p:ph sz="quarter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7693" y="1331651"/>
            <a:ext cx="3816755" cy="2245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55102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Rectangle 2">
            <a:extLst>
              <a:ext uri="{FF2B5EF4-FFF2-40B4-BE49-F238E27FC236}">
                <a16:creationId xmlns:a16="http://schemas.microsoft.com/office/drawing/2014/main" id="{E50CBF8B-336A-1447-8800-C06976A9ECE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FR" altLang="fr-FR">
                <a:ea typeface="ＭＳ Ｐゴシック" panose="020B0600070205080204" pitchFamily="34" charset="-128"/>
              </a:rPr>
              <a:t>Les différents modes d</a:t>
            </a:r>
            <a:r>
              <a:rPr lang="ja-JP" altLang="fr-FR">
                <a:ea typeface="ＭＳ Ｐゴシック" panose="020B0600070205080204" pitchFamily="34" charset="-128"/>
              </a:rPr>
              <a:t>’</a:t>
            </a:r>
            <a:r>
              <a:rPr lang="fr-FR" altLang="ja-JP">
                <a:ea typeface="ＭＳ Ｐゴシック" panose="020B0600070205080204" pitchFamily="34" charset="-128"/>
              </a:rPr>
              <a:t>utilisation d</a:t>
            </a:r>
            <a:r>
              <a:rPr lang="ja-JP" altLang="fr-FR">
                <a:ea typeface="ＭＳ Ｐゴシック" panose="020B0600070205080204" pitchFamily="34" charset="-128"/>
              </a:rPr>
              <a:t>’</a:t>
            </a:r>
            <a:r>
              <a:rPr lang="fr-FR" altLang="ja-JP">
                <a:ea typeface="ＭＳ Ｐゴシック" panose="020B0600070205080204" pitchFamily="34" charset="-128"/>
              </a:rPr>
              <a:t>un OS</a:t>
            </a:r>
            <a:endParaRPr lang="fr-FR" altLang="fr-FR">
              <a:ea typeface="ＭＳ Ｐゴシック" panose="020B0600070205080204" pitchFamily="34" charset="-128"/>
            </a:endParaRPr>
          </a:p>
        </p:txBody>
      </p:sp>
      <p:sp>
        <p:nvSpPr>
          <p:cNvPr id="34818" name="Rectangle 3">
            <a:extLst>
              <a:ext uri="{FF2B5EF4-FFF2-40B4-BE49-F238E27FC236}">
                <a16:creationId xmlns:a16="http://schemas.microsoft.com/office/drawing/2014/main" id="{6E3440FC-469B-0841-A685-9418A8E851B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altLang="fr-FR">
                <a:ea typeface="ＭＳ Ｐゴシック" panose="020B0600070205080204" pitchFamily="34" charset="-128"/>
              </a:rPr>
              <a:t>mode interactif: suite de commandes brèves, réponses rapides, réflexion - décision</a:t>
            </a:r>
          </a:p>
          <a:p>
            <a:pPr lvl="1"/>
            <a:r>
              <a:rPr lang="fr-FR" altLang="fr-FR">
                <a:ea typeface="ＭＳ Ｐゴシック" panose="020B0600070205080204" pitchFamily="34" charset="-128"/>
              </a:rPr>
              <a:t>temps partagé = machine pour soi seul,</a:t>
            </a:r>
            <a:br>
              <a:rPr lang="fr-FR" altLang="fr-FR">
                <a:ea typeface="ＭＳ Ｐゴシック" panose="020B0600070205080204" pitchFamily="34" charset="-128"/>
              </a:rPr>
            </a:br>
            <a:r>
              <a:rPr lang="fr-FR" altLang="fr-FR">
                <a:ea typeface="ＭＳ Ｐゴシック" panose="020B0600070205080204" pitchFamily="34" charset="-128"/>
              </a:rPr>
              <a:t>	création, test, mise au point, exécution de programmes quelconque</a:t>
            </a:r>
          </a:p>
          <a:p>
            <a:pPr lvl="1"/>
            <a:r>
              <a:rPr lang="fr-FR" altLang="fr-FR">
                <a:ea typeface="ＭＳ Ｐゴシック" panose="020B0600070205080204" pitchFamily="34" charset="-128"/>
              </a:rPr>
              <a:t>transactionnel = exécution de programmes prédéfinis</a:t>
            </a:r>
            <a:br>
              <a:rPr lang="fr-FR" altLang="fr-FR">
                <a:ea typeface="ＭＳ Ｐゴシック" panose="020B0600070205080204" pitchFamily="34" charset="-128"/>
              </a:rPr>
            </a:br>
            <a:r>
              <a:rPr lang="fr-FR" altLang="fr-FR">
                <a:ea typeface="ＭＳ Ｐゴシック" panose="020B0600070205080204" pitchFamily="34" charset="-128"/>
              </a:rPr>
              <a:t>	consultation et mise à jour de bases de données</a:t>
            </a:r>
          </a:p>
          <a:p>
            <a:pPr lvl="1"/>
            <a:r>
              <a:rPr lang="fr-FR" altLang="fr-FR">
                <a:ea typeface="ＭＳ Ｐゴシック" panose="020B0600070205080204" pitchFamily="34" charset="-128"/>
              </a:rPr>
              <a:t>conception assistée = puissance de machine, aspects graphiques</a:t>
            </a:r>
          </a:p>
          <a:p>
            <a:endParaRPr lang="fr-FR" altLang="fr-FR">
              <a:ea typeface="ＭＳ Ｐゴシック" panose="020B0600070205080204" pitchFamily="34" charset="-128"/>
            </a:endParaRPr>
          </a:p>
          <a:p>
            <a:r>
              <a:rPr lang="fr-FR" altLang="fr-FR">
                <a:ea typeface="ＭＳ Ｐゴシック" panose="020B0600070205080204" pitchFamily="34" charset="-128"/>
              </a:rPr>
              <a:t>mode différé: traitement par lot, travail important, nombreuses ressources, résultats en quelques heures</a:t>
            </a:r>
          </a:p>
          <a:p>
            <a:endParaRPr lang="fr-FR" altLang="fr-FR">
              <a:ea typeface="ＭＳ Ｐゴシック" panose="020B0600070205080204" pitchFamily="34" charset="-128"/>
            </a:endParaRPr>
          </a:p>
          <a:p>
            <a:r>
              <a:rPr lang="fr-FR" altLang="fr-FR">
                <a:ea typeface="ＭＳ Ｐゴシック" panose="020B0600070205080204" pitchFamily="34" charset="-128"/>
              </a:rPr>
              <a:t>mode temps réel: contrôle de procédés industriels,</a:t>
            </a:r>
            <a:br>
              <a:rPr lang="fr-FR" altLang="fr-FR">
                <a:ea typeface="ＭＳ Ｐゴシック" panose="020B0600070205080204" pitchFamily="34" charset="-128"/>
              </a:rPr>
            </a:br>
            <a:r>
              <a:rPr lang="fr-FR" altLang="fr-FR">
                <a:ea typeface="ＭＳ Ｐゴシック" panose="020B0600070205080204" pitchFamily="34" charset="-128"/>
              </a:rPr>
              <a:t>saisie et commande faites à des moments imposés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Rectangle 2">
            <a:extLst>
              <a:ext uri="{FF2B5EF4-FFF2-40B4-BE49-F238E27FC236}">
                <a16:creationId xmlns:a16="http://schemas.microsoft.com/office/drawing/2014/main" id="{BA4A2BFC-A52E-3048-94F5-BC9950D85ED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FR" altLang="fr-FR">
                <a:ea typeface="ＭＳ Ｐゴシック" panose="020B0600070205080204" pitchFamily="34" charset="-128"/>
              </a:rPr>
              <a:t>Système général ou spécialisé</a:t>
            </a:r>
          </a:p>
        </p:txBody>
      </p:sp>
      <p:sp>
        <p:nvSpPr>
          <p:cNvPr id="38914" name="Rectangle 3">
            <a:extLst>
              <a:ext uri="{FF2B5EF4-FFF2-40B4-BE49-F238E27FC236}">
                <a16:creationId xmlns:a16="http://schemas.microsoft.com/office/drawing/2014/main" id="{650356C7-E5EF-5544-A58B-12DB22BC5DB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altLang="fr-FR" dirty="0" err="1">
                <a:ea typeface="ＭＳ Ｐゴシック" panose="020B0600070205080204" pitchFamily="34" charset="-128"/>
              </a:rPr>
              <a:t>Multics</a:t>
            </a:r>
            <a:r>
              <a:rPr lang="fr-FR" altLang="fr-FR" dirty="0">
                <a:ea typeface="ＭＳ Ｐゴシック" panose="020B0600070205080204" pitchFamily="34" charset="-128"/>
              </a:rPr>
              <a:t> (Bull), VMS (</a:t>
            </a:r>
            <a:r>
              <a:rPr lang="fr-FR" altLang="fr-FR" dirty="0" err="1">
                <a:ea typeface="ＭＳ Ｐゴシック" panose="020B0600070205080204" pitchFamily="34" charset="-128"/>
              </a:rPr>
              <a:t>Dec</a:t>
            </a:r>
            <a:r>
              <a:rPr lang="fr-FR" altLang="fr-FR" dirty="0">
                <a:ea typeface="ＭＳ Ｐゴシック" panose="020B0600070205080204" pitchFamily="34" charset="-128"/>
              </a:rPr>
              <a:t>), VM/CMS (Ibm)</a:t>
            </a:r>
          </a:p>
          <a:p>
            <a:pPr lvl="1"/>
            <a:r>
              <a:rPr lang="fr-FR" altLang="fr-FR" dirty="0">
                <a:ea typeface="ＭＳ Ｐゴシック" panose="020B0600070205080204" pitchFamily="34" charset="-128"/>
              </a:rPr>
              <a:t>privilégient le temps partagé (mode interactif)</a:t>
            </a:r>
          </a:p>
          <a:p>
            <a:pPr lvl="1"/>
            <a:r>
              <a:rPr lang="fr-FR" altLang="fr-FR" dirty="0">
                <a:ea typeface="ＭＳ Ｐゴシック" panose="020B0600070205080204" pitchFamily="34" charset="-128"/>
              </a:rPr>
              <a:t>bon fonctionnement en transactionnel et en différé</a:t>
            </a:r>
          </a:p>
          <a:p>
            <a:pPr lvl="1"/>
            <a:r>
              <a:rPr lang="fr-FR" altLang="fr-FR" dirty="0" err="1">
                <a:ea typeface="ＭＳ Ｐゴシック" panose="020B0600070205080204" pitchFamily="34" charset="-128"/>
              </a:rPr>
              <a:t>Multics</a:t>
            </a:r>
            <a:r>
              <a:rPr lang="fr-FR" altLang="fr-FR" dirty="0">
                <a:ea typeface="ＭＳ Ｐゴシック" panose="020B0600070205080204" pitchFamily="34" charset="-128"/>
              </a:rPr>
              <a:t> et VM non adaptés au temps réel ou à la conception assistée</a:t>
            </a:r>
          </a:p>
          <a:p>
            <a:pPr lvl="1"/>
            <a:r>
              <a:rPr lang="fr-FR" altLang="fr-FR" dirty="0">
                <a:ea typeface="ＭＳ Ｐゴシック" panose="020B0600070205080204" pitchFamily="34" charset="-128"/>
              </a:rPr>
              <a:t>VMS configurable pour temps réel et conception assistée</a:t>
            </a:r>
          </a:p>
          <a:p>
            <a:r>
              <a:rPr lang="fr-FR" altLang="fr-FR" dirty="0">
                <a:ea typeface="ＭＳ Ｐゴシック" panose="020B0600070205080204" pitchFamily="34" charset="-128"/>
              </a:rPr>
              <a:t>Unix, Linux, Windows</a:t>
            </a:r>
          </a:p>
          <a:p>
            <a:pPr lvl="1"/>
            <a:r>
              <a:rPr lang="fr-FR" altLang="fr-FR" dirty="0">
                <a:ea typeface="ＭＳ Ｐゴシック" panose="020B0600070205080204" pitchFamily="34" charset="-128"/>
              </a:rPr>
              <a:t>privilégient le temps partagé (mode interactif)</a:t>
            </a:r>
          </a:p>
          <a:p>
            <a:pPr lvl="1"/>
            <a:r>
              <a:rPr lang="fr-FR" altLang="fr-FR" dirty="0">
                <a:ea typeface="ＭＳ Ｐゴシック" panose="020B0600070205080204" pitchFamily="34" charset="-128"/>
              </a:rPr>
              <a:t>configurables pour la conception assistée, non adaptés au temps réel</a:t>
            </a:r>
          </a:p>
          <a:p>
            <a:r>
              <a:rPr lang="fr-FR" altLang="fr-FR" dirty="0">
                <a:ea typeface="ＭＳ Ｐゴシック" panose="020B0600070205080204" pitchFamily="34" charset="-128"/>
              </a:rPr>
              <a:t>Gcos3 (BULL), MVS (IBM)</a:t>
            </a:r>
          </a:p>
          <a:p>
            <a:pPr lvl="1"/>
            <a:r>
              <a:rPr lang="fr-FR" altLang="fr-FR" dirty="0">
                <a:ea typeface="ＭＳ Ｐゴシック" panose="020B0600070205080204" pitchFamily="34" charset="-128"/>
              </a:rPr>
              <a:t>privilégient le mode différé</a:t>
            </a:r>
          </a:p>
          <a:p>
            <a:pPr lvl="1"/>
            <a:r>
              <a:rPr lang="fr-FR" altLang="fr-FR" dirty="0">
                <a:ea typeface="ＭＳ Ｐゴシック" panose="020B0600070205080204" pitchFamily="34" charset="-128"/>
              </a:rPr>
              <a:t>autres modes obtenus par sous-systèmes (TSO, CICS, IMS sur MVS)</a:t>
            </a:r>
          </a:p>
          <a:p>
            <a:r>
              <a:rPr lang="fr-FR" altLang="fr-FR" dirty="0">
                <a:ea typeface="ＭＳ Ｐゴシック" panose="020B0600070205080204" pitchFamily="34" charset="-128"/>
              </a:rPr>
              <a:t>QNX, </a:t>
            </a:r>
            <a:r>
              <a:rPr lang="fr-FR" altLang="fr-FR" dirty="0" err="1">
                <a:ea typeface="ＭＳ Ｐゴシック" panose="020B0600070205080204" pitchFamily="34" charset="-128"/>
              </a:rPr>
              <a:t>PalmOS</a:t>
            </a:r>
            <a:r>
              <a:rPr lang="fr-FR" altLang="fr-FR" dirty="0">
                <a:ea typeface="ＭＳ Ｐゴシック" panose="020B0600070205080204" pitchFamily="34" charset="-128"/>
              </a:rPr>
              <a:t>, Windows CE, Java </a:t>
            </a:r>
            <a:r>
              <a:rPr lang="fr-FR" altLang="fr-FR" dirty="0" err="1">
                <a:ea typeface="ＭＳ Ｐゴシック" panose="020B0600070205080204" pitchFamily="34" charset="-128"/>
              </a:rPr>
              <a:t>Card</a:t>
            </a:r>
            <a:r>
              <a:rPr lang="fr-FR" altLang="fr-FR" dirty="0">
                <a:ea typeface="ＭＳ Ｐゴシック" panose="020B0600070205080204" pitchFamily="34" charset="-128"/>
              </a:rPr>
              <a:t>, IOS, </a:t>
            </a:r>
            <a:r>
              <a:rPr lang="fr-FR" altLang="fr-FR" dirty="0" err="1">
                <a:ea typeface="ＭＳ Ｐゴシック" panose="020B0600070205080204" pitchFamily="34" charset="-128"/>
              </a:rPr>
              <a:t>LynxOS</a:t>
            </a:r>
            <a:r>
              <a:rPr lang="fr-FR" altLang="fr-FR" dirty="0">
                <a:ea typeface="ＭＳ Ｐゴシック" panose="020B0600070205080204" pitchFamily="34" charset="-128"/>
              </a:rPr>
              <a:t>, </a:t>
            </a:r>
            <a:r>
              <a:rPr lang="fr-FR" altLang="fr-FR" dirty="0">
                <a:latin typeface="Symbol" pitchFamily="2" charset="2"/>
                <a:ea typeface="ＭＳ Ｐゴシック" panose="020B0600070205080204" pitchFamily="34" charset="-128"/>
                <a:sym typeface="Symbol" pitchFamily="2" charset="2"/>
              </a:rPr>
              <a:t></a:t>
            </a:r>
            <a:r>
              <a:rPr lang="fr-FR" altLang="fr-FR" dirty="0">
                <a:ea typeface="ＭＳ Ｐゴシック" panose="020B0600070205080204" pitchFamily="34" charset="-128"/>
              </a:rPr>
              <a:t>c Linux, …</a:t>
            </a:r>
          </a:p>
          <a:p>
            <a:pPr lvl="1"/>
            <a:r>
              <a:rPr lang="fr-FR" altLang="fr-FR" dirty="0">
                <a:ea typeface="ＭＳ Ｐゴシック" panose="020B0600070205080204" pitchFamily="34" charset="-128"/>
              </a:rPr>
              <a:t>Privilégient le mode temps réel avec intégration de contraintes de taille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5" name="Rectangle 5">
            <a:extLst>
              <a:ext uri="{FF2B5EF4-FFF2-40B4-BE49-F238E27FC236}">
                <a16:creationId xmlns:a16="http://schemas.microsoft.com/office/drawing/2014/main" id="{ECD23AB2-B1B2-E14D-9661-614B0E705F2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fr-FR">
                <a:ea typeface="ＭＳ Ｐゴシック" charset="0"/>
                <a:cs typeface="ＭＳ Ｐゴシック" charset="0"/>
              </a:rPr>
              <a:t>Production de programmes (1)</a:t>
            </a:r>
          </a:p>
        </p:txBody>
      </p:sp>
      <p:sp>
        <p:nvSpPr>
          <p:cNvPr id="39938" name="Rectangle 6">
            <a:extLst>
              <a:ext uri="{FF2B5EF4-FFF2-40B4-BE49-F238E27FC236}">
                <a16:creationId xmlns:a16="http://schemas.microsoft.com/office/drawing/2014/main" id="{38A39E2F-F317-294A-8D34-AD32BBB7A92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altLang="fr-FR" dirty="0">
                <a:ea typeface="ＭＳ Ｐゴシック" panose="020B0600070205080204" pitchFamily="34" charset="-128"/>
              </a:rPr>
              <a:t>Outils logiciels utiles pour la réalisation des programmes</a:t>
            </a:r>
          </a:p>
          <a:p>
            <a:r>
              <a:rPr lang="fr-FR" altLang="fr-FR" dirty="0">
                <a:ea typeface="ＭＳ Ｐゴシック" panose="020B0600070205080204" pitchFamily="34" charset="-128"/>
              </a:rPr>
              <a:t>Interpréteur de commande (Shell, exécution de programmes / scripts)</a:t>
            </a:r>
          </a:p>
          <a:p>
            <a:r>
              <a:rPr lang="fr-FR" altLang="fr-FR" dirty="0">
                <a:ea typeface="ＭＳ Ｐゴシック" panose="020B0600070205080204" pitchFamily="34" charset="-128"/>
              </a:rPr>
              <a:t>Éditeur de texte (création et modification de programmes)</a:t>
            </a:r>
          </a:p>
          <a:p>
            <a:pPr lvl="1"/>
            <a:r>
              <a:rPr lang="fr-FR" altLang="fr-FR" dirty="0">
                <a:ea typeface="ＭＳ Ｐゴシック" panose="020B0600070205080204" pitchFamily="34" charset="-128"/>
              </a:rPr>
              <a:t>éditeurs lignes =&gt; découpage de texte en lignes, opérations sur les lignes</a:t>
            </a:r>
          </a:p>
          <a:p>
            <a:pPr lvl="2"/>
            <a:r>
              <a:rPr lang="fr-FR" altLang="fr-FR" dirty="0">
                <a:ea typeface="ＭＳ Ｐゴシック" panose="020B0600070205080204" pitchFamily="34" charset="-128"/>
              </a:rPr>
              <a:t>fonctions déduites de celles sur cartes perforées</a:t>
            </a:r>
          </a:p>
          <a:p>
            <a:pPr lvl="2"/>
            <a:r>
              <a:rPr lang="fr-FR" altLang="fr-FR" dirty="0">
                <a:ea typeface="ＭＳ Ｐゴシック" panose="020B0600070205080204" pitchFamily="34" charset="-128"/>
              </a:rPr>
              <a:t>actuellement utilisation réservée à des traitements automatiques</a:t>
            </a:r>
          </a:p>
          <a:p>
            <a:pPr lvl="1"/>
            <a:r>
              <a:rPr lang="fr-FR" altLang="fr-FR" dirty="0">
                <a:ea typeface="ＭＳ Ｐゴシック" panose="020B0600070205080204" pitchFamily="34" charset="-128"/>
              </a:rPr>
              <a:t>éditeurs pleine page =&gt; découpage texte en pages = écran</a:t>
            </a:r>
          </a:p>
          <a:p>
            <a:pPr lvl="2"/>
            <a:r>
              <a:rPr lang="fr-FR" altLang="fr-FR" dirty="0">
                <a:ea typeface="ＭＳ Ｐゴシック" panose="020B0600070205080204" pitchFamily="34" charset="-128"/>
              </a:rPr>
              <a:t>déplacement et modification sur l </a:t>
            </a:r>
            <a:r>
              <a:rPr lang="ja-JP" altLang="fr-FR">
                <a:ea typeface="ＭＳ Ｐゴシック" panose="020B0600070205080204" pitchFamily="34" charset="-128"/>
              </a:rPr>
              <a:t>’</a:t>
            </a:r>
            <a:r>
              <a:rPr lang="fr-FR" altLang="ja-JP" dirty="0">
                <a:ea typeface="ＭＳ Ｐゴシック" panose="020B0600070205080204" pitchFamily="34" charset="-128"/>
              </a:rPr>
              <a:t>écran, texte = chaîne de caractères</a:t>
            </a:r>
          </a:p>
          <a:p>
            <a:pPr lvl="1"/>
            <a:r>
              <a:rPr lang="fr-FR" altLang="fr-FR" dirty="0">
                <a:ea typeface="ＭＳ Ｐゴシック" panose="020B0600070205080204" pitchFamily="34" charset="-128"/>
              </a:rPr>
              <a:t>éditeurs syntaxiques =&gt; tenir compte de la structure du langage</a:t>
            </a:r>
          </a:p>
          <a:p>
            <a:pPr lvl="2"/>
            <a:r>
              <a:rPr lang="fr-FR" altLang="fr-FR" dirty="0">
                <a:ea typeface="ＭＳ Ｐゴシック" panose="020B0600070205080204" pitchFamily="34" charset="-128"/>
              </a:rPr>
              <a:t>manipulations guidées par la syntaxe du langage</a:t>
            </a:r>
          </a:p>
          <a:p>
            <a:pPr lvl="2"/>
            <a:endParaRPr lang="fr-FR" altLang="fr-FR" dirty="0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Rectangle 2">
            <a:extLst>
              <a:ext uri="{FF2B5EF4-FFF2-40B4-BE49-F238E27FC236}">
                <a16:creationId xmlns:a16="http://schemas.microsoft.com/office/drawing/2014/main" id="{88707439-9C58-5045-8721-0C5F8982CCE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fr-FR">
                <a:ea typeface="ＭＳ Ｐゴシック" charset="0"/>
                <a:cs typeface="ＭＳ Ｐゴシック" charset="0"/>
              </a:rPr>
              <a:t>Objectifs du cours</a:t>
            </a:r>
          </a:p>
        </p:txBody>
      </p:sp>
      <p:sp>
        <p:nvSpPr>
          <p:cNvPr id="19458" name="Rectangle 3">
            <a:extLst>
              <a:ext uri="{FF2B5EF4-FFF2-40B4-BE49-F238E27FC236}">
                <a16:creationId xmlns:a16="http://schemas.microsoft.com/office/drawing/2014/main" id="{4BB3BD81-9F29-5840-B454-B5E4FCD711E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altLang="fr-FR" dirty="0">
                <a:ea typeface="ＭＳ Ｐゴシック" panose="020B0600070205080204" pitchFamily="34" charset="-128"/>
              </a:rPr>
              <a:t>Appréhender les notions de programmation concurrente</a:t>
            </a:r>
          </a:p>
          <a:p>
            <a:r>
              <a:rPr lang="fr-FR" altLang="ja-JP" dirty="0">
                <a:ea typeface="ＭＳ Ｐゴシック" panose="020B0600070205080204" pitchFamily="34" charset="-128"/>
              </a:rPr>
              <a:t>Paradigmes de la concurrence et modèles de la programmation concurrente</a:t>
            </a:r>
          </a:p>
          <a:p>
            <a:r>
              <a:rPr lang="fr-FR" altLang="ja-JP" dirty="0">
                <a:ea typeface="ＭＳ Ｐゴシック" panose="020B0600070205080204" pitchFamily="34" charset="-128"/>
              </a:rPr>
              <a:t>Mises en application en C/Posix, Java et Python</a:t>
            </a:r>
          </a:p>
          <a:p>
            <a:pPr marL="0" indent="0">
              <a:buNone/>
            </a:pPr>
            <a:endParaRPr lang="fr-FR" altLang="ja-JP" dirty="0">
              <a:ea typeface="ＭＳ Ｐゴシック" panose="020B0600070205080204" pitchFamily="34" charset="-128"/>
            </a:endParaRPr>
          </a:p>
          <a:p>
            <a:pPr lvl="1">
              <a:buFont typeface="Wingdings" pitchFamily="2" charset="2"/>
              <a:buNone/>
            </a:pPr>
            <a:endParaRPr lang="fr-FR" altLang="fr-FR" dirty="0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Rectangle 2">
            <a:extLst>
              <a:ext uri="{FF2B5EF4-FFF2-40B4-BE49-F238E27FC236}">
                <a16:creationId xmlns:a16="http://schemas.microsoft.com/office/drawing/2014/main" id="{1CDBEC2E-9698-8144-9EC9-561AA342AC3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fr-FR">
                <a:ea typeface="ＭＳ Ｐゴシック" charset="0"/>
                <a:cs typeface="ＭＳ Ｐゴシック" charset="0"/>
              </a:rPr>
              <a:t>Production de programmes (2)</a:t>
            </a:r>
          </a:p>
        </p:txBody>
      </p:sp>
      <p:sp>
        <p:nvSpPr>
          <p:cNvPr id="40962" name="Rectangle 3">
            <a:extLst>
              <a:ext uri="{FF2B5EF4-FFF2-40B4-BE49-F238E27FC236}">
                <a16:creationId xmlns:a16="http://schemas.microsoft.com/office/drawing/2014/main" id="{509354B2-7D9A-0040-8FDF-5E1D71690D3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altLang="fr-FR">
                <a:ea typeface="ＭＳ Ｐゴシック" panose="020B0600070205080204" pitchFamily="34" charset="-128"/>
              </a:rPr>
              <a:t>compilateurs, interpréteurs, assembleurs </a:t>
            </a:r>
            <a:r>
              <a:rPr lang="fr-FR" altLang="fr-FR" sz="1300">
                <a:ea typeface="ＭＳ Ｐゴシック" panose="020B0600070205080204" pitchFamily="34" charset="-128"/>
              </a:rPr>
              <a:t>(traduction)</a:t>
            </a:r>
          </a:p>
          <a:p>
            <a:pPr lvl="1"/>
            <a:r>
              <a:rPr lang="fr-FR" altLang="fr-FR">
                <a:ea typeface="ＭＳ Ｐゴシック" panose="020B0600070205080204" pitchFamily="34" charset="-128"/>
              </a:rPr>
              <a:t>programme dans un langage donné =&gt; programme en langage machine</a:t>
            </a:r>
          </a:p>
          <a:p>
            <a:r>
              <a:rPr lang="fr-FR" altLang="fr-FR">
                <a:ea typeface="ＭＳ Ｐゴシック" panose="020B0600070205080204" pitchFamily="34" charset="-128"/>
              </a:rPr>
              <a:t>éditeurs de liens, chargeur </a:t>
            </a:r>
            <a:endParaRPr lang="fr-FR" altLang="fr-FR" sz="1300">
              <a:ea typeface="ＭＳ Ｐゴシック" panose="020B0600070205080204" pitchFamily="34" charset="-128"/>
            </a:endParaRPr>
          </a:p>
          <a:p>
            <a:pPr lvl="1"/>
            <a:r>
              <a:rPr lang="fr-FR" altLang="fr-FR">
                <a:ea typeface="ＭＳ Ｐゴシック" panose="020B0600070205080204" pitchFamily="34" charset="-128"/>
              </a:rPr>
              <a:t>découpage des logiciels de bonne taille en modules</a:t>
            </a:r>
          </a:p>
          <a:p>
            <a:pPr lvl="1"/>
            <a:r>
              <a:rPr lang="fr-FR" altLang="fr-FR">
                <a:ea typeface="ＭＳ Ｐゴシック" panose="020B0600070205080204" pitchFamily="34" charset="-128"/>
              </a:rPr>
              <a:t>éditeur de liens rassemble les modules en un programme exécutable</a:t>
            </a:r>
          </a:p>
          <a:p>
            <a:pPr lvl="1"/>
            <a:r>
              <a:rPr lang="fr-FR" altLang="fr-FR">
                <a:ea typeface="ＭＳ Ｐゴシック" panose="020B0600070205080204" pitchFamily="34" charset="-128"/>
              </a:rPr>
              <a:t>chargeur met en mémoire le programme exécutable</a:t>
            </a:r>
          </a:p>
          <a:p>
            <a:r>
              <a:rPr lang="fr-FR" altLang="fr-FR">
                <a:ea typeface="ＭＳ Ｐゴシック" panose="020B0600070205080204" pitchFamily="34" charset="-128"/>
              </a:rPr>
              <a:t>metteur au point </a:t>
            </a:r>
            <a:r>
              <a:rPr lang="fr-FR" altLang="fr-FR" sz="1300">
                <a:ea typeface="ＭＳ Ｐゴシック" panose="020B0600070205080204" pitchFamily="34" charset="-128"/>
              </a:rPr>
              <a:t>(aider à la mise au point des programmes)</a:t>
            </a:r>
          </a:p>
          <a:p>
            <a:r>
              <a:rPr lang="fr-FR" altLang="fr-FR">
                <a:ea typeface="ＭＳ Ｐゴシック" panose="020B0600070205080204" pitchFamily="34" charset="-128"/>
              </a:rPr>
              <a:t>paragrapheur </a:t>
            </a:r>
            <a:r>
              <a:rPr lang="fr-FR" altLang="fr-FR" sz="1300">
                <a:ea typeface="ＭＳ Ｐゴシック" panose="020B0600070205080204" pitchFamily="34" charset="-128"/>
              </a:rPr>
              <a:t>(mise en forme du texte source)</a:t>
            </a:r>
            <a:endParaRPr lang="fr-FR" altLang="fr-FR">
              <a:ea typeface="ＭＳ Ｐゴシック" panose="020B0600070205080204" pitchFamily="34" charset="-128"/>
            </a:endParaRPr>
          </a:p>
          <a:p>
            <a:r>
              <a:rPr lang="fr-FR" altLang="fr-FR">
                <a:ea typeface="ＭＳ Ｐゴシック" panose="020B0600070205080204" pitchFamily="34" charset="-128"/>
              </a:rPr>
              <a:t>bibliothécaire </a:t>
            </a:r>
            <a:r>
              <a:rPr lang="fr-FR" altLang="fr-FR" sz="1300">
                <a:ea typeface="ＭＳ Ｐゴシック" panose="020B0600070205080204" pitchFamily="34" charset="-128"/>
              </a:rPr>
              <a:t>(gestion des modules déjà compilés)</a:t>
            </a:r>
            <a:endParaRPr lang="fr-FR" altLang="fr-FR">
              <a:ea typeface="ＭＳ Ｐゴシック" panose="020B0600070205080204" pitchFamily="34" charset="-128"/>
            </a:endParaRPr>
          </a:p>
          <a:p>
            <a:r>
              <a:rPr lang="fr-FR" altLang="fr-FR">
                <a:ea typeface="ＭＳ Ｐゴシック" panose="020B0600070205080204" pitchFamily="34" charset="-128"/>
              </a:rPr>
              <a:t>etc...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Rectangle 2">
            <a:extLst>
              <a:ext uri="{FF2B5EF4-FFF2-40B4-BE49-F238E27FC236}">
                <a16:creationId xmlns:a16="http://schemas.microsoft.com/office/drawing/2014/main" id="{BFB031A3-24A5-7245-A9DF-1DB0BCA7D97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fr-FR">
                <a:ea typeface="ＭＳ Ｐゴシック" charset="0"/>
                <a:cs typeface="ＭＳ Ｐゴシック" charset="0"/>
              </a:rPr>
              <a:t>Production de programmes (3)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C86588BB-866F-FF4A-A1F9-04187608AE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24744"/>
            <a:ext cx="8989864" cy="504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1227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Rectangle 2">
            <a:extLst>
              <a:ext uri="{FF2B5EF4-FFF2-40B4-BE49-F238E27FC236}">
                <a16:creationId xmlns:a16="http://schemas.microsoft.com/office/drawing/2014/main" id="{F8602D7B-BE98-064F-A7C2-1E2FF018783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FR" altLang="fr-FR">
                <a:ea typeface="ＭＳ Ｐゴシック" panose="020B0600070205080204" pitchFamily="34" charset="-128"/>
              </a:rPr>
              <a:t>Abstractions offertes par le système (1)</a:t>
            </a:r>
          </a:p>
        </p:txBody>
      </p:sp>
      <p:sp>
        <p:nvSpPr>
          <p:cNvPr id="43010" name="Rectangle 3">
            <a:extLst>
              <a:ext uri="{FF2B5EF4-FFF2-40B4-BE49-F238E27FC236}">
                <a16:creationId xmlns:a16="http://schemas.microsoft.com/office/drawing/2014/main" id="{D881912A-A640-2B45-976C-97890AE1EB3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altLang="fr-FR">
                <a:ea typeface="ＭＳ Ｐゴシック" panose="020B0600070205080204" pitchFamily="34" charset="-128"/>
              </a:rPr>
              <a:t>Le système offre une vue abstraite de la machine à l</a:t>
            </a:r>
            <a:r>
              <a:rPr lang="ja-JP" altLang="fr-FR">
                <a:ea typeface="ＭＳ Ｐゴシック" panose="020B0600070205080204" pitchFamily="34" charset="-128"/>
              </a:rPr>
              <a:t>’</a:t>
            </a:r>
            <a:r>
              <a:rPr lang="fr-FR" altLang="ja-JP">
                <a:ea typeface="ＭＳ Ｐゴシック" panose="020B0600070205080204" pitchFamily="34" charset="-128"/>
              </a:rPr>
              <a:t>utilisateur et aux programmes</a:t>
            </a:r>
          </a:p>
          <a:p>
            <a:endParaRPr lang="fr-FR" altLang="fr-FR">
              <a:ea typeface="ＭＳ Ｐゴシック" panose="020B0600070205080204" pitchFamily="34" charset="-128"/>
            </a:endParaRPr>
          </a:p>
          <a:p>
            <a:r>
              <a:rPr lang="fr-FR" altLang="fr-FR">
                <a:ea typeface="ＭＳ Ｐゴシック" panose="020B0600070205080204" pitchFamily="34" charset="-128"/>
              </a:rPr>
              <a:t>Pourquoi fournir des abstractions ?</a:t>
            </a:r>
          </a:p>
          <a:p>
            <a:pPr lvl="1"/>
            <a:r>
              <a:rPr lang="fr-FR" altLang="fr-FR">
                <a:ea typeface="ＭＳ Ｐゴシック" panose="020B0600070205080204" pitchFamily="34" charset="-128"/>
              </a:rPr>
              <a:t>Assurer la portabilité</a:t>
            </a:r>
          </a:p>
          <a:p>
            <a:pPr lvl="1"/>
            <a:endParaRPr lang="fr-FR" altLang="fr-FR">
              <a:ea typeface="ＭＳ Ｐゴシック" panose="020B0600070205080204" pitchFamily="34" charset="-128"/>
            </a:endParaRPr>
          </a:p>
          <a:p>
            <a:pPr lvl="1"/>
            <a:r>
              <a:rPr lang="fr-FR" altLang="fr-FR">
                <a:ea typeface="ＭＳ Ｐゴシック" panose="020B0600070205080204" pitchFamily="34" charset="-128"/>
              </a:rPr>
              <a:t>Simplifier le développement en fournissant une machine virtuelle correspondant aux besoins du programmes</a:t>
            </a:r>
          </a:p>
          <a:p>
            <a:pPr lvl="1"/>
            <a:endParaRPr lang="fr-FR" altLang="fr-FR">
              <a:ea typeface="ＭＳ Ｐゴシック" panose="020B0600070205080204" pitchFamily="34" charset="-128"/>
            </a:endParaRPr>
          </a:p>
          <a:p>
            <a:pPr lvl="1"/>
            <a:r>
              <a:rPr lang="fr-FR" altLang="fr-FR">
                <a:ea typeface="ＭＳ Ｐゴシック" panose="020B0600070205080204" pitchFamily="34" charset="-128"/>
              </a:rPr>
              <a:t>Assurer l</a:t>
            </a:r>
            <a:r>
              <a:rPr lang="ja-JP" altLang="fr-FR">
                <a:ea typeface="ＭＳ Ｐゴシック" panose="020B0600070205080204" pitchFamily="34" charset="-128"/>
              </a:rPr>
              <a:t>’</a:t>
            </a:r>
            <a:r>
              <a:rPr lang="fr-FR" altLang="ja-JP">
                <a:ea typeface="ＭＳ Ｐゴシック" panose="020B0600070205080204" pitchFamily="34" charset="-128"/>
              </a:rPr>
              <a:t>indépendance des usagers</a:t>
            </a:r>
          </a:p>
          <a:p>
            <a:pPr lvl="1"/>
            <a:endParaRPr lang="fr-FR" altLang="fr-FR">
              <a:ea typeface="ＭＳ Ｐゴシック" panose="020B0600070205080204" pitchFamily="34" charset="-128"/>
            </a:endParaRPr>
          </a:p>
          <a:p>
            <a:pPr lvl="1"/>
            <a:r>
              <a:rPr lang="fr-FR" altLang="fr-FR">
                <a:ea typeface="ＭＳ Ｐゴシック" panose="020B0600070205080204" pitchFamily="34" charset="-128"/>
              </a:rPr>
              <a:t>Simuler les ressources qui manquent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Rectangle 2">
            <a:extLst>
              <a:ext uri="{FF2B5EF4-FFF2-40B4-BE49-F238E27FC236}">
                <a16:creationId xmlns:a16="http://schemas.microsoft.com/office/drawing/2014/main" id="{2E713D42-32CE-0B47-A61E-6D54A7C1EB1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FR" altLang="fr-FR">
                <a:ea typeface="ＭＳ Ｐゴシック" panose="020B0600070205080204" pitchFamily="34" charset="-128"/>
              </a:rPr>
              <a:t>Abstractions offertes par le système (2)</a:t>
            </a:r>
          </a:p>
        </p:txBody>
      </p:sp>
      <p:sp>
        <p:nvSpPr>
          <p:cNvPr id="44034" name="Rectangle 3">
            <a:extLst>
              <a:ext uri="{FF2B5EF4-FFF2-40B4-BE49-F238E27FC236}">
                <a16:creationId xmlns:a16="http://schemas.microsoft.com/office/drawing/2014/main" id="{C3A2E05E-46ED-844E-8735-0B56BF72E51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fr-FR" altLang="fr-FR" sz="1500">
                <a:ea typeface="ＭＳ Ｐゴシック" panose="020B0600070205080204" pitchFamily="34" charset="-128"/>
              </a:rPr>
              <a:t>Désignation des ressources</a:t>
            </a:r>
          </a:p>
          <a:p>
            <a:pPr>
              <a:lnSpc>
                <a:spcPct val="110000"/>
              </a:lnSpc>
            </a:pPr>
            <a:r>
              <a:rPr lang="fr-FR" altLang="fr-FR" sz="1500">
                <a:ea typeface="ＭＳ Ｐゴシック" panose="020B0600070205080204" pitchFamily="34" charset="-128"/>
              </a:rPr>
              <a:t>Gestion des fichiers et système de fichiers</a:t>
            </a:r>
          </a:p>
          <a:p>
            <a:pPr lvl="1">
              <a:lnSpc>
                <a:spcPct val="90000"/>
              </a:lnSpc>
            </a:pPr>
            <a:r>
              <a:rPr lang="fr-FR" altLang="fr-FR" sz="1400">
                <a:ea typeface="ＭＳ Ｐゴシック" panose="020B0600070205080204" pitchFamily="34" charset="-128"/>
              </a:rPr>
              <a:t>En Unix l</a:t>
            </a:r>
            <a:r>
              <a:rPr lang="ja-JP" altLang="fr-FR" sz="1400">
                <a:ea typeface="ＭＳ Ｐゴシック" panose="020B0600070205080204" pitchFamily="34" charset="-128"/>
              </a:rPr>
              <a:t>’</a:t>
            </a:r>
            <a:r>
              <a:rPr lang="fr-FR" altLang="ja-JP" sz="1400">
                <a:ea typeface="ＭＳ Ｐゴシック" panose="020B0600070205080204" pitchFamily="34" charset="-128"/>
              </a:rPr>
              <a:t>arborescence unique est construite à l</a:t>
            </a:r>
            <a:r>
              <a:rPr lang="ja-JP" altLang="fr-FR" sz="1400">
                <a:ea typeface="ＭＳ Ｐゴシック" panose="020B0600070205080204" pitchFamily="34" charset="-128"/>
              </a:rPr>
              <a:t>’</a:t>
            </a:r>
            <a:r>
              <a:rPr lang="fr-FR" altLang="ja-JP" sz="1400">
                <a:ea typeface="ＭＳ Ｐゴシック" panose="020B0600070205080204" pitchFamily="34" charset="-128"/>
              </a:rPr>
              <a:t>aide de points de montage</a:t>
            </a:r>
          </a:p>
          <a:p>
            <a:pPr>
              <a:lnSpc>
                <a:spcPct val="110000"/>
              </a:lnSpc>
            </a:pPr>
            <a:r>
              <a:rPr lang="fr-FR" altLang="fr-FR" sz="1500">
                <a:ea typeface="ＭＳ Ｐゴシック" panose="020B0600070205080204" pitchFamily="34" charset="-128"/>
              </a:rPr>
              <a:t>Accès aux périphériques et dialogue avec les pilotes de périphérique</a:t>
            </a:r>
          </a:p>
          <a:p>
            <a:pPr lvl="1">
              <a:lnSpc>
                <a:spcPct val="90000"/>
              </a:lnSpc>
            </a:pPr>
            <a:r>
              <a:rPr lang="fr-FR" altLang="fr-FR" sz="1400">
                <a:ea typeface="ＭＳ Ｐゴシック" panose="020B0600070205080204" pitchFamily="34" charset="-128"/>
              </a:rPr>
              <a:t>En Unix ce sont des fichiers spéciaux (type block ou caractères)</a:t>
            </a:r>
          </a:p>
          <a:p>
            <a:pPr>
              <a:lnSpc>
                <a:spcPct val="110000"/>
              </a:lnSpc>
            </a:pPr>
            <a:r>
              <a:rPr lang="fr-FR" altLang="fr-FR" sz="1500">
                <a:ea typeface="ＭＳ Ｐゴシック" panose="020B0600070205080204" pitchFamily="34" charset="-128"/>
              </a:rPr>
              <a:t>Accès à la mémoire physique avec la Mémoire virtuelle</a:t>
            </a:r>
          </a:p>
          <a:p>
            <a:pPr lvl="1">
              <a:lnSpc>
                <a:spcPct val="90000"/>
              </a:lnSpc>
            </a:pPr>
            <a:r>
              <a:rPr lang="fr-FR" altLang="fr-FR" sz="1400">
                <a:ea typeface="ＭＳ Ｐゴシック" panose="020B0600070205080204" pitchFamily="34" charset="-128"/>
              </a:rPr>
              <a:t>Dissociation entre la mémoire physique et celle manipulée par les programmes</a:t>
            </a:r>
          </a:p>
          <a:p>
            <a:pPr lvl="1">
              <a:lnSpc>
                <a:spcPct val="90000"/>
              </a:lnSpc>
            </a:pPr>
            <a:r>
              <a:rPr lang="fr-FR" altLang="fr-FR" sz="1400">
                <a:ea typeface="ＭＳ Ｐゴシック" panose="020B0600070205080204" pitchFamily="34" charset="-128"/>
              </a:rPr>
              <a:t>Les adresses sont virtuelles, la translation est faite par le CPU  à l</a:t>
            </a:r>
            <a:r>
              <a:rPr lang="ja-JP" altLang="fr-FR" sz="1400">
                <a:ea typeface="ＭＳ Ｐゴシック" panose="020B0600070205080204" pitchFamily="34" charset="-128"/>
              </a:rPr>
              <a:t>’</a:t>
            </a:r>
            <a:r>
              <a:rPr lang="fr-FR" altLang="ja-JP" sz="1400">
                <a:ea typeface="ＭＳ Ｐゴシック" panose="020B0600070205080204" pitchFamily="34" charset="-128"/>
              </a:rPr>
              <a:t>aide de circuits MMU (Memory Management Units) et de cache pour la table des pages TLB (Translation Lookaside Buffer)</a:t>
            </a:r>
          </a:p>
          <a:p>
            <a:pPr lvl="1">
              <a:lnSpc>
                <a:spcPct val="90000"/>
              </a:lnSpc>
            </a:pPr>
            <a:r>
              <a:rPr lang="fr-FR" altLang="fr-FR" sz="1400">
                <a:ea typeface="ＭＳ Ｐゴシック" panose="020B0600070205080204" pitchFamily="34" charset="-128"/>
              </a:rPr>
              <a:t>Pagination, segmentation (ou les deux à la fois) </a:t>
            </a:r>
          </a:p>
          <a:p>
            <a:pPr>
              <a:lnSpc>
                <a:spcPct val="110000"/>
              </a:lnSpc>
            </a:pPr>
            <a:r>
              <a:rPr lang="fr-FR" altLang="fr-FR" sz="1500">
                <a:ea typeface="ＭＳ Ｐゴシック" panose="020B0600070205080204" pitchFamily="34" charset="-128"/>
              </a:rPr>
              <a:t>Manipulation et gestion de Programmes gr</a:t>
            </a:r>
            <a:r>
              <a:rPr lang="fr-FR" altLang="ja-JP" sz="1500">
                <a:ea typeface="ＭＳ Ｐゴシック" panose="020B0600070205080204" pitchFamily="34" charset="-128"/>
              </a:rPr>
              <a:t>âces aux</a:t>
            </a:r>
            <a:r>
              <a:rPr lang="fr-FR" altLang="fr-FR" sz="1500">
                <a:ea typeface="ＭＳ Ｐゴシック" panose="020B0600070205080204" pitchFamily="34" charset="-128"/>
              </a:rPr>
              <a:t> processus</a:t>
            </a:r>
          </a:p>
          <a:p>
            <a:pPr lvl="1">
              <a:lnSpc>
                <a:spcPct val="90000"/>
              </a:lnSpc>
            </a:pPr>
            <a:r>
              <a:rPr lang="fr-FR" altLang="fr-FR" sz="1400">
                <a:ea typeface="ＭＳ Ｐゴシック" panose="020B0600070205080204" pitchFamily="34" charset="-128"/>
              </a:rPr>
              <a:t>Un processus exécute un programme dans un espace d</a:t>
            </a:r>
            <a:r>
              <a:rPr lang="ja-JP" altLang="fr-FR" sz="1400">
                <a:ea typeface="ＭＳ Ｐゴシック" panose="020B0600070205080204" pitchFamily="34" charset="-128"/>
              </a:rPr>
              <a:t>’</a:t>
            </a:r>
            <a:r>
              <a:rPr lang="fr-FR" altLang="ja-JP" sz="1400">
                <a:ea typeface="ＭＳ Ｐゴシック" panose="020B0600070205080204" pitchFamily="34" charset="-128"/>
              </a:rPr>
              <a:t>adressage privé</a:t>
            </a:r>
          </a:p>
          <a:p>
            <a:pPr lvl="1">
              <a:lnSpc>
                <a:spcPct val="90000"/>
              </a:lnSpc>
            </a:pPr>
            <a:r>
              <a:rPr lang="fr-FR" altLang="fr-FR" sz="1400">
                <a:ea typeface="ＭＳ Ｐゴシック" panose="020B0600070205080204" pitchFamily="34" charset="-128"/>
              </a:rPr>
              <a:t>Plusieurs processus peuvent se dérouler simultanément (meilleur efficacité du système, conception plus simple)</a:t>
            </a:r>
          </a:p>
          <a:p>
            <a:pPr lvl="1">
              <a:lnSpc>
                <a:spcPct val="90000"/>
              </a:lnSpc>
            </a:pPr>
            <a:r>
              <a:rPr lang="fr-FR" altLang="fr-FR" sz="1400">
                <a:ea typeface="ＭＳ Ｐゴシック" panose="020B0600070205080204" pitchFamily="34" charset="-128"/>
              </a:rPr>
              <a:t>Un processus est caractérisé par son état, son espace d</a:t>
            </a:r>
            <a:r>
              <a:rPr lang="ja-JP" altLang="fr-FR" sz="1400">
                <a:ea typeface="ＭＳ Ｐゴシック" panose="020B0600070205080204" pitchFamily="34" charset="-128"/>
              </a:rPr>
              <a:t>’</a:t>
            </a:r>
            <a:r>
              <a:rPr lang="fr-FR" altLang="ja-JP" sz="1400">
                <a:ea typeface="ＭＳ Ｐゴシック" panose="020B0600070205080204" pitchFamily="34" charset="-128"/>
              </a:rPr>
              <a:t>adresssage et son contexte</a:t>
            </a:r>
          </a:p>
          <a:p>
            <a:pPr lvl="1">
              <a:lnSpc>
                <a:spcPct val="90000"/>
              </a:lnSpc>
            </a:pPr>
            <a:r>
              <a:rPr lang="fr-FR" altLang="fr-FR" sz="1400">
                <a:ea typeface="ＭＳ Ｐゴシック" panose="020B0600070205080204" pitchFamily="34" charset="-128"/>
              </a:rPr>
              <a:t>Lorsque les processus partagent leur espace d</a:t>
            </a:r>
            <a:r>
              <a:rPr lang="ja-JP" altLang="fr-FR" sz="1400">
                <a:ea typeface="ＭＳ Ｐゴシック" panose="020B0600070205080204" pitchFamily="34" charset="-128"/>
              </a:rPr>
              <a:t>’</a:t>
            </a:r>
            <a:r>
              <a:rPr lang="fr-FR" altLang="ja-JP" sz="1400">
                <a:ea typeface="ＭＳ Ｐゴシック" panose="020B0600070205080204" pitchFamily="34" charset="-128"/>
              </a:rPr>
              <a:t>adressage on parle de </a:t>
            </a:r>
            <a:r>
              <a:rPr lang="fr-FR" altLang="ja-JP" sz="1400" i="1">
                <a:ea typeface="ＭＳ Ｐゴシック" panose="020B0600070205080204" pitchFamily="34" charset="-128"/>
              </a:rPr>
              <a:t>thread</a:t>
            </a:r>
            <a:endParaRPr lang="fr-FR" altLang="ja-JP" sz="1400">
              <a:ea typeface="ＭＳ Ｐゴシック" panose="020B0600070205080204" pitchFamily="34" charset="-128"/>
            </a:endParaRPr>
          </a:p>
          <a:p>
            <a:pPr>
              <a:lnSpc>
                <a:spcPct val="110000"/>
              </a:lnSpc>
              <a:buFont typeface="Wingdings" pitchFamily="2" charset="2"/>
              <a:buNone/>
            </a:pPr>
            <a:endParaRPr lang="fr-FR" altLang="fr-FR" sz="1500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E4B7625-15C2-3E46-96B7-87EF1D056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Notion de processus : Un pas vers l’abstraction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A7325C5-EBB9-2E4A-AA21-11CCE5C526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fr-FR"/>
              <a:t>Un processus = un support d’exécution d’un programme</a:t>
            </a:r>
          </a:p>
          <a:p>
            <a:pPr>
              <a:lnSpc>
                <a:spcPct val="100000"/>
              </a:lnSpc>
            </a:pPr>
            <a:r>
              <a:rPr lang="fr-FR"/>
              <a:t>Les actions d’un processus sont exécutés séquentiellement</a:t>
            </a:r>
          </a:p>
          <a:p>
            <a:pPr>
              <a:lnSpc>
                <a:spcPct val="100000"/>
              </a:lnSpc>
            </a:pPr>
            <a:r>
              <a:rPr lang="fr-FR"/>
              <a:t>Chaque processus pense disposer de toutes les ressources pour lui seul : notion de « virtualisation » des ressources</a:t>
            </a:r>
          </a:p>
          <a:p>
            <a:pPr lvl="1"/>
            <a:r>
              <a:rPr lang="fr-FR"/>
              <a:t>Processeur</a:t>
            </a:r>
          </a:p>
          <a:p>
            <a:pPr lvl="1"/>
            <a:r>
              <a:rPr lang="fr-FR"/>
              <a:t>Mémoire</a:t>
            </a:r>
          </a:p>
          <a:p>
            <a:pPr lvl="1"/>
            <a:r>
              <a:rPr lang="fr-FR"/>
              <a:t>Périphériques</a:t>
            </a:r>
          </a:p>
          <a:p>
            <a:pPr>
              <a:lnSpc>
                <a:spcPct val="100000"/>
              </a:lnSpc>
            </a:pPr>
            <a:r>
              <a:rPr lang="fr-FR"/>
              <a:t>Offre un moyen de protection entre les programmes</a:t>
            </a:r>
          </a:p>
          <a:p>
            <a:pPr lvl="1"/>
            <a:r>
              <a:rPr lang="fr-FR"/>
              <a:t>Une erreur dans un processus n’a pas de conséquences sur les autres</a:t>
            </a:r>
          </a:p>
          <a:p>
            <a:pPr>
              <a:lnSpc>
                <a:spcPct val="100000"/>
              </a:lnSpc>
            </a:pPr>
            <a:r>
              <a:rPr lang="fr-FR"/>
              <a:t>Permet de se concentrer sur la solution d’un problème spécifique ; exemple :</a:t>
            </a:r>
          </a:p>
          <a:p>
            <a:pPr lvl="1"/>
            <a:r>
              <a:rPr lang="fr-FR"/>
              <a:t>Un processus gère les E/S réseaux (ex. driver réseau)</a:t>
            </a:r>
          </a:p>
          <a:p>
            <a:pPr lvl="1"/>
            <a:r>
              <a:rPr lang="fr-FR"/>
              <a:t>Un autre (ex </a:t>
            </a:r>
            <a:r>
              <a:rPr lang="fr-FR" err="1"/>
              <a:t>httpd</a:t>
            </a:r>
            <a:r>
              <a:rPr lang="fr-FR"/>
              <a:t>) dispache les données vers des processus « consommateurs » (ex. Navigateur, Mail, Transfert de fichier, etc.) </a:t>
            </a:r>
          </a:p>
          <a:p>
            <a:pPr lvl="1"/>
            <a:r>
              <a:rPr lang="fr-FR"/>
              <a:t>Chaque processus consommateur a sa propre logique (programme)</a:t>
            </a:r>
          </a:p>
        </p:txBody>
      </p:sp>
    </p:spTree>
    <p:extLst>
      <p:ext uri="{BB962C8B-B14F-4D97-AF65-F5344CB8AC3E}">
        <p14:creationId xmlns:p14="http://schemas.microsoft.com/office/powerpoint/2010/main" val="31457783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7FB4B99-3A53-7141-9B5D-001856BFAA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Du programme au processus (vue assez détaillée)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04B5EFB-D294-5540-97FF-914B9F6983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6790"/>
            <a:ext cx="8964488" cy="4984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4660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Rectangle 2">
            <a:extLst>
              <a:ext uri="{FF2B5EF4-FFF2-40B4-BE49-F238E27FC236}">
                <a16:creationId xmlns:a16="http://schemas.microsoft.com/office/drawing/2014/main" id="{F8602D7B-BE98-064F-A7C2-1E2FF018783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FR" altLang="fr-FR">
                <a:ea typeface="ＭＳ Ｐゴシック" panose="020B0600070205080204" pitchFamily="34" charset="-128"/>
              </a:rPr>
              <a:t>Abstractions offertes par le système (1)</a:t>
            </a:r>
          </a:p>
        </p:txBody>
      </p:sp>
      <p:sp>
        <p:nvSpPr>
          <p:cNvPr id="43010" name="Rectangle 3">
            <a:extLst>
              <a:ext uri="{FF2B5EF4-FFF2-40B4-BE49-F238E27FC236}">
                <a16:creationId xmlns:a16="http://schemas.microsoft.com/office/drawing/2014/main" id="{D881912A-A640-2B45-976C-97890AE1EB3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altLang="fr-FR">
                <a:ea typeface="ＭＳ Ｐゴシック" panose="020B0600070205080204" pitchFamily="34" charset="-128"/>
              </a:rPr>
              <a:t>Le système offre une vue abstraite de la machine à l</a:t>
            </a:r>
            <a:r>
              <a:rPr lang="ja-JP" altLang="fr-FR">
                <a:ea typeface="ＭＳ Ｐゴシック" panose="020B0600070205080204" pitchFamily="34" charset="-128"/>
              </a:rPr>
              <a:t>’</a:t>
            </a:r>
            <a:r>
              <a:rPr lang="fr-FR" altLang="ja-JP">
                <a:ea typeface="ＭＳ Ｐゴシック" panose="020B0600070205080204" pitchFamily="34" charset="-128"/>
              </a:rPr>
              <a:t>utilisateur et aux programmes</a:t>
            </a:r>
          </a:p>
          <a:p>
            <a:endParaRPr lang="fr-FR" altLang="fr-FR">
              <a:ea typeface="ＭＳ Ｐゴシック" panose="020B0600070205080204" pitchFamily="34" charset="-128"/>
            </a:endParaRPr>
          </a:p>
          <a:p>
            <a:r>
              <a:rPr lang="fr-FR" altLang="fr-FR">
                <a:ea typeface="ＭＳ Ｐゴシック" panose="020B0600070205080204" pitchFamily="34" charset="-128"/>
              </a:rPr>
              <a:t>Pourquoi fournir des abstractions ?</a:t>
            </a:r>
          </a:p>
          <a:p>
            <a:pPr lvl="1"/>
            <a:r>
              <a:rPr lang="fr-FR" altLang="fr-FR">
                <a:ea typeface="ＭＳ Ｐゴシック" panose="020B0600070205080204" pitchFamily="34" charset="-128"/>
              </a:rPr>
              <a:t>Assurer la portabilité</a:t>
            </a:r>
          </a:p>
          <a:p>
            <a:pPr lvl="1"/>
            <a:endParaRPr lang="fr-FR" altLang="fr-FR">
              <a:ea typeface="ＭＳ Ｐゴシック" panose="020B0600070205080204" pitchFamily="34" charset="-128"/>
            </a:endParaRPr>
          </a:p>
          <a:p>
            <a:pPr lvl="1"/>
            <a:r>
              <a:rPr lang="fr-FR" altLang="fr-FR">
                <a:ea typeface="ＭＳ Ｐゴシック" panose="020B0600070205080204" pitchFamily="34" charset="-128"/>
              </a:rPr>
              <a:t>Simplifier le développement en fournissant une machine virtuelle correspondant aux besoins du programmes</a:t>
            </a:r>
          </a:p>
          <a:p>
            <a:pPr lvl="1"/>
            <a:endParaRPr lang="fr-FR" altLang="fr-FR">
              <a:ea typeface="ＭＳ Ｐゴシック" panose="020B0600070205080204" pitchFamily="34" charset="-128"/>
            </a:endParaRPr>
          </a:p>
          <a:p>
            <a:pPr lvl="1"/>
            <a:r>
              <a:rPr lang="fr-FR" altLang="fr-FR">
                <a:ea typeface="ＭＳ Ｐゴシック" panose="020B0600070205080204" pitchFamily="34" charset="-128"/>
              </a:rPr>
              <a:t>Assurer l</a:t>
            </a:r>
            <a:r>
              <a:rPr lang="ja-JP" altLang="fr-FR">
                <a:ea typeface="ＭＳ Ｐゴシック" panose="020B0600070205080204" pitchFamily="34" charset="-128"/>
              </a:rPr>
              <a:t>’</a:t>
            </a:r>
            <a:r>
              <a:rPr lang="fr-FR" altLang="ja-JP">
                <a:ea typeface="ＭＳ Ｐゴシック" panose="020B0600070205080204" pitchFamily="34" charset="-128"/>
              </a:rPr>
              <a:t>indépendance des usagers</a:t>
            </a:r>
          </a:p>
          <a:p>
            <a:pPr lvl="1"/>
            <a:endParaRPr lang="fr-FR" altLang="fr-FR">
              <a:ea typeface="ＭＳ Ｐゴシック" panose="020B0600070205080204" pitchFamily="34" charset="-128"/>
            </a:endParaRPr>
          </a:p>
          <a:p>
            <a:pPr lvl="1"/>
            <a:r>
              <a:rPr lang="fr-FR" altLang="fr-FR">
                <a:ea typeface="ＭＳ Ｐゴシック" panose="020B0600070205080204" pitchFamily="34" charset="-128"/>
              </a:rPr>
              <a:t>Simuler les ressources qui manquent</a:t>
            </a:r>
          </a:p>
        </p:txBody>
      </p:sp>
    </p:spTree>
    <p:extLst>
      <p:ext uri="{BB962C8B-B14F-4D97-AF65-F5344CB8AC3E}">
        <p14:creationId xmlns:p14="http://schemas.microsoft.com/office/powerpoint/2010/main" val="23828375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Rectangle 2">
            <a:extLst>
              <a:ext uri="{FF2B5EF4-FFF2-40B4-BE49-F238E27FC236}">
                <a16:creationId xmlns:a16="http://schemas.microsoft.com/office/drawing/2014/main" id="{2E713D42-32CE-0B47-A61E-6D54A7C1EB1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FR" altLang="fr-FR">
                <a:ea typeface="ＭＳ Ｐゴシック" panose="020B0600070205080204" pitchFamily="34" charset="-128"/>
              </a:rPr>
              <a:t>Abstractions offertes par le système (2)</a:t>
            </a:r>
          </a:p>
        </p:txBody>
      </p:sp>
      <p:sp>
        <p:nvSpPr>
          <p:cNvPr id="44034" name="Rectangle 3">
            <a:extLst>
              <a:ext uri="{FF2B5EF4-FFF2-40B4-BE49-F238E27FC236}">
                <a16:creationId xmlns:a16="http://schemas.microsoft.com/office/drawing/2014/main" id="{C3A2E05E-46ED-844E-8735-0B56BF72E51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fr-FR" altLang="fr-FR" sz="1500">
                <a:ea typeface="ＭＳ Ｐゴシック" panose="020B0600070205080204" pitchFamily="34" charset="-128"/>
              </a:rPr>
              <a:t>Désignation des ressources</a:t>
            </a:r>
          </a:p>
          <a:p>
            <a:pPr>
              <a:lnSpc>
                <a:spcPct val="110000"/>
              </a:lnSpc>
            </a:pPr>
            <a:r>
              <a:rPr lang="fr-FR" altLang="fr-FR" sz="1500">
                <a:ea typeface="ＭＳ Ｐゴシック" panose="020B0600070205080204" pitchFamily="34" charset="-128"/>
              </a:rPr>
              <a:t>Gestion des fichiers et système de fichiers</a:t>
            </a:r>
          </a:p>
          <a:p>
            <a:pPr lvl="1">
              <a:lnSpc>
                <a:spcPct val="90000"/>
              </a:lnSpc>
            </a:pPr>
            <a:r>
              <a:rPr lang="fr-FR" altLang="fr-FR" sz="1400">
                <a:ea typeface="ＭＳ Ｐゴシック" panose="020B0600070205080204" pitchFamily="34" charset="-128"/>
              </a:rPr>
              <a:t>En Unix l</a:t>
            </a:r>
            <a:r>
              <a:rPr lang="ja-JP" altLang="fr-FR" sz="1400">
                <a:ea typeface="ＭＳ Ｐゴシック" panose="020B0600070205080204" pitchFamily="34" charset="-128"/>
              </a:rPr>
              <a:t>’</a:t>
            </a:r>
            <a:r>
              <a:rPr lang="fr-FR" altLang="ja-JP" sz="1400">
                <a:ea typeface="ＭＳ Ｐゴシック" panose="020B0600070205080204" pitchFamily="34" charset="-128"/>
              </a:rPr>
              <a:t>arborescence unique est construite à l</a:t>
            </a:r>
            <a:r>
              <a:rPr lang="ja-JP" altLang="fr-FR" sz="1400">
                <a:ea typeface="ＭＳ Ｐゴシック" panose="020B0600070205080204" pitchFamily="34" charset="-128"/>
              </a:rPr>
              <a:t>’</a:t>
            </a:r>
            <a:r>
              <a:rPr lang="fr-FR" altLang="ja-JP" sz="1400">
                <a:ea typeface="ＭＳ Ｐゴシック" panose="020B0600070205080204" pitchFamily="34" charset="-128"/>
              </a:rPr>
              <a:t>aide de points de montage</a:t>
            </a:r>
          </a:p>
          <a:p>
            <a:pPr>
              <a:lnSpc>
                <a:spcPct val="110000"/>
              </a:lnSpc>
            </a:pPr>
            <a:r>
              <a:rPr lang="fr-FR" altLang="fr-FR" sz="1500">
                <a:ea typeface="ＭＳ Ｐゴシック" panose="020B0600070205080204" pitchFamily="34" charset="-128"/>
              </a:rPr>
              <a:t>Accès aux périphériques et dialogue avec les pilotes de périphérique</a:t>
            </a:r>
          </a:p>
          <a:p>
            <a:pPr lvl="1">
              <a:lnSpc>
                <a:spcPct val="90000"/>
              </a:lnSpc>
            </a:pPr>
            <a:r>
              <a:rPr lang="fr-FR" altLang="fr-FR" sz="1400">
                <a:ea typeface="ＭＳ Ｐゴシック" panose="020B0600070205080204" pitchFamily="34" charset="-128"/>
              </a:rPr>
              <a:t>En Unix ce sont des fichiers spéciaux (type block ou caractères)</a:t>
            </a:r>
          </a:p>
          <a:p>
            <a:pPr>
              <a:lnSpc>
                <a:spcPct val="110000"/>
              </a:lnSpc>
            </a:pPr>
            <a:r>
              <a:rPr lang="fr-FR" altLang="fr-FR" sz="1500">
                <a:ea typeface="ＭＳ Ｐゴシック" panose="020B0600070205080204" pitchFamily="34" charset="-128"/>
              </a:rPr>
              <a:t>Accès à la mémoire physique avec la Mémoire virtuelle</a:t>
            </a:r>
          </a:p>
          <a:p>
            <a:pPr lvl="1">
              <a:lnSpc>
                <a:spcPct val="90000"/>
              </a:lnSpc>
            </a:pPr>
            <a:r>
              <a:rPr lang="fr-FR" altLang="fr-FR" sz="1400">
                <a:ea typeface="ＭＳ Ｐゴシック" panose="020B0600070205080204" pitchFamily="34" charset="-128"/>
              </a:rPr>
              <a:t>Dissociation entre la mémoire physique et celle manipulée par les programmes</a:t>
            </a:r>
          </a:p>
          <a:p>
            <a:pPr lvl="1">
              <a:lnSpc>
                <a:spcPct val="90000"/>
              </a:lnSpc>
            </a:pPr>
            <a:r>
              <a:rPr lang="fr-FR" altLang="fr-FR" sz="1400">
                <a:ea typeface="ＭＳ Ｐゴシック" panose="020B0600070205080204" pitchFamily="34" charset="-128"/>
              </a:rPr>
              <a:t>Les adresses sont virtuelles, la translation est faite par le CPU  à l</a:t>
            </a:r>
            <a:r>
              <a:rPr lang="ja-JP" altLang="fr-FR" sz="1400">
                <a:ea typeface="ＭＳ Ｐゴシック" panose="020B0600070205080204" pitchFamily="34" charset="-128"/>
              </a:rPr>
              <a:t>’</a:t>
            </a:r>
            <a:r>
              <a:rPr lang="fr-FR" altLang="ja-JP" sz="1400">
                <a:ea typeface="ＭＳ Ｐゴシック" panose="020B0600070205080204" pitchFamily="34" charset="-128"/>
              </a:rPr>
              <a:t>aide de circuits MMU (Memory Management Units) et de cache pour la table des pages TLB (Translation Lookaside Buffer)</a:t>
            </a:r>
          </a:p>
          <a:p>
            <a:pPr lvl="1">
              <a:lnSpc>
                <a:spcPct val="90000"/>
              </a:lnSpc>
            </a:pPr>
            <a:r>
              <a:rPr lang="fr-FR" altLang="fr-FR" sz="1400">
                <a:ea typeface="ＭＳ Ｐゴシック" panose="020B0600070205080204" pitchFamily="34" charset="-128"/>
              </a:rPr>
              <a:t>Pagination, segmentation (ou les deux à la fois) </a:t>
            </a:r>
          </a:p>
          <a:p>
            <a:pPr>
              <a:lnSpc>
                <a:spcPct val="110000"/>
              </a:lnSpc>
            </a:pPr>
            <a:r>
              <a:rPr lang="fr-FR" altLang="fr-FR" sz="1500">
                <a:ea typeface="ＭＳ Ｐゴシック" panose="020B0600070205080204" pitchFamily="34" charset="-128"/>
              </a:rPr>
              <a:t>Manipulation et gestion de Programmes gr</a:t>
            </a:r>
            <a:r>
              <a:rPr lang="fr-FR" altLang="ja-JP" sz="1500">
                <a:ea typeface="ＭＳ Ｐゴシック" panose="020B0600070205080204" pitchFamily="34" charset="-128"/>
              </a:rPr>
              <a:t>âces aux</a:t>
            </a:r>
            <a:r>
              <a:rPr lang="fr-FR" altLang="fr-FR" sz="1500">
                <a:ea typeface="ＭＳ Ｐゴシック" panose="020B0600070205080204" pitchFamily="34" charset="-128"/>
              </a:rPr>
              <a:t> processus</a:t>
            </a:r>
          </a:p>
          <a:p>
            <a:pPr lvl="1">
              <a:lnSpc>
                <a:spcPct val="90000"/>
              </a:lnSpc>
            </a:pPr>
            <a:r>
              <a:rPr lang="fr-FR" altLang="fr-FR" sz="1400">
                <a:ea typeface="ＭＳ Ｐゴシック" panose="020B0600070205080204" pitchFamily="34" charset="-128"/>
              </a:rPr>
              <a:t>Un processus exécute un programme dans un espace d</a:t>
            </a:r>
            <a:r>
              <a:rPr lang="ja-JP" altLang="fr-FR" sz="1400">
                <a:ea typeface="ＭＳ Ｐゴシック" panose="020B0600070205080204" pitchFamily="34" charset="-128"/>
              </a:rPr>
              <a:t>’</a:t>
            </a:r>
            <a:r>
              <a:rPr lang="fr-FR" altLang="ja-JP" sz="1400">
                <a:ea typeface="ＭＳ Ｐゴシック" panose="020B0600070205080204" pitchFamily="34" charset="-128"/>
              </a:rPr>
              <a:t>adressage privé</a:t>
            </a:r>
          </a:p>
          <a:p>
            <a:pPr lvl="1">
              <a:lnSpc>
                <a:spcPct val="90000"/>
              </a:lnSpc>
            </a:pPr>
            <a:r>
              <a:rPr lang="fr-FR" altLang="fr-FR" sz="1400">
                <a:ea typeface="ＭＳ Ｐゴシック" panose="020B0600070205080204" pitchFamily="34" charset="-128"/>
              </a:rPr>
              <a:t>Plusieurs processus peuvent se dérouler simultanément (meilleur efficacité du système, conception plus simple)</a:t>
            </a:r>
          </a:p>
          <a:p>
            <a:pPr lvl="1">
              <a:lnSpc>
                <a:spcPct val="90000"/>
              </a:lnSpc>
            </a:pPr>
            <a:r>
              <a:rPr lang="fr-FR" altLang="fr-FR" sz="1400">
                <a:ea typeface="ＭＳ Ｐゴシック" panose="020B0600070205080204" pitchFamily="34" charset="-128"/>
              </a:rPr>
              <a:t>Un processus est caractérisé par son état, son espace d</a:t>
            </a:r>
            <a:r>
              <a:rPr lang="ja-JP" altLang="fr-FR" sz="1400">
                <a:ea typeface="ＭＳ Ｐゴシック" panose="020B0600070205080204" pitchFamily="34" charset="-128"/>
              </a:rPr>
              <a:t>’</a:t>
            </a:r>
            <a:r>
              <a:rPr lang="fr-FR" altLang="ja-JP" sz="1400">
                <a:ea typeface="ＭＳ Ｐゴシック" panose="020B0600070205080204" pitchFamily="34" charset="-128"/>
              </a:rPr>
              <a:t>adresssage et son contexte</a:t>
            </a:r>
          </a:p>
          <a:p>
            <a:pPr lvl="1">
              <a:lnSpc>
                <a:spcPct val="90000"/>
              </a:lnSpc>
            </a:pPr>
            <a:r>
              <a:rPr lang="fr-FR" altLang="fr-FR" sz="1400">
                <a:ea typeface="ＭＳ Ｐゴシック" panose="020B0600070205080204" pitchFamily="34" charset="-128"/>
              </a:rPr>
              <a:t>Lorsque les processus partagent leur espace d</a:t>
            </a:r>
            <a:r>
              <a:rPr lang="ja-JP" altLang="fr-FR" sz="1400">
                <a:ea typeface="ＭＳ Ｐゴシック" panose="020B0600070205080204" pitchFamily="34" charset="-128"/>
              </a:rPr>
              <a:t>’</a:t>
            </a:r>
            <a:r>
              <a:rPr lang="fr-FR" altLang="ja-JP" sz="1400">
                <a:ea typeface="ＭＳ Ｐゴシック" panose="020B0600070205080204" pitchFamily="34" charset="-128"/>
              </a:rPr>
              <a:t>adressage on parle de </a:t>
            </a:r>
            <a:r>
              <a:rPr lang="fr-FR" altLang="ja-JP" sz="1400" i="1">
                <a:ea typeface="ＭＳ Ｐゴシック" panose="020B0600070205080204" pitchFamily="34" charset="-128"/>
              </a:rPr>
              <a:t>thread</a:t>
            </a:r>
            <a:endParaRPr lang="fr-FR" altLang="ja-JP" sz="1400">
              <a:ea typeface="ＭＳ Ｐゴシック" panose="020B0600070205080204" pitchFamily="34" charset="-128"/>
            </a:endParaRPr>
          </a:p>
          <a:p>
            <a:pPr>
              <a:lnSpc>
                <a:spcPct val="110000"/>
              </a:lnSpc>
              <a:buFont typeface="Wingdings" pitchFamily="2" charset="2"/>
              <a:buNone/>
            </a:pPr>
            <a:endParaRPr lang="fr-FR" altLang="fr-FR" sz="1500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722018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Rectangle 2">
            <a:extLst>
              <a:ext uri="{FF2B5EF4-FFF2-40B4-BE49-F238E27FC236}">
                <a16:creationId xmlns:a16="http://schemas.microsoft.com/office/drawing/2014/main" id="{9D0A985B-729E-6142-A05C-85E67044AE2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FR" altLang="fr-FR">
                <a:ea typeface="ＭＳ Ｐゴシック" panose="020B0600070205080204" pitchFamily="34" charset="-128"/>
              </a:rPr>
              <a:t>Architecture générale d</a:t>
            </a:r>
            <a:r>
              <a:rPr lang="ja-JP" altLang="fr-FR">
                <a:ea typeface="ＭＳ Ｐゴシック" panose="020B0600070205080204" pitchFamily="34" charset="-128"/>
              </a:rPr>
              <a:t>’</a:t>
            </a:r>
            <a:r>
              <a:rPr lang="fr-FR" altLang="ja-JP">
                <a:ea typeface="ＭＳ Ｐゴシック" panose="020B0600070205080204" pitchFamily="34" charset="-128"/>
              </a:rPr>
              <a:t>un système (simplifiée)</a:t>
            </a:r>
            <a:endParaRPr lang="fr-FR" altLang="fr-FR">
              <a:ea typeface="ＭＳ Ｐゴシック" panose="020B0600070205080204" pitchFamily="34" charset="-128"/>
            </a:endParaRPr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CCC2C0B5-DDDB-4048-B918-B10232C349EE}"/>
              </a:ext>
            </a:extLst>
          </p:cNvPr>
          <p:cNvGrpSpPr/>
          <p:nvPr/>
        </p:nvGrpSpPr>
        <p:grpSpPr>
          <a:xfrm>
            <a:off x="232117" y="1700808"/>
            <a:ext cx="8518307" cy="3666728"/>
            <a:chOff x="232117" y="1700808"/>
            <a:chExt cx="8518307" cy="3666728"/>
          </a:xfrm>
        </p:grpSpPr>
        <p:grpSp>
          <p:nvGrpSpPr>
            <p:cNvPr id="45058" name="Group 3">
              <a:extLst>
                <a:ext uri="{FF2B5EF4-FFF2-40B4-BE49-F238E27FC236}">
                  <a16:creationId xmlns:a16="http://schemas.microsoft.com/office/drawing/2014/main" id="{F9AC318F-E7D9-8047-8FA5-1907AE95762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60439" y="1700808"/>
              <a:ext cx="6289985" cy="3666728"/>
              <a:chOff x="576" y="1152"/>
              <a:chExt cx="4800" cy="2592"/>
            </a:xfrm>
          </p:grpSpPr>
          <p:sp>
            <p:nvSpPr>
              <p:cNvPr id="45059" name="Rectangle 4">
                <a:extLst>
                  <a:ext uri="{FF2B5EF4-FFF2-40B4-BE49-F238E27FC236}">
                    <a16:creationId xmlns:a16="http://schemas.microsoft.com/office/drawing/2014/main" id="{E4067290-E50B-984C-AF98-8523969A82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152"/>
                <a:ext cx="4800" cy="432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r>
                  <a:rPr lang="fr-FR" altLang="fr-FR" sz="1800">
                    <a:latin typeface="Times" pitchFamily="2" charset="0"/>
                  </a:rPr>
                  <a:t>utilisateurs</a:t>
                </a:r>
                <a:endParaRPr lang="fr-FR" altLang="fr-FR">
                  <a:latin typeface="Times" pitchFamily="2" charset="0"/>
                </a:endParaRPr>
              </a:p>
            </p:txBody>
          </p:sp>
          <p:sp>
            <p:nvSpPr>
              <p:cNvPr id="45060" name="Rectangle 5">
                <a:extLst>
                  <a:ext uri="{FF2B5EF4-FFF2-40B4-BE49-F238E27FC236}">
                    <a16:creationId xmlns:a16="http://schemas.microsoft.com/office/drawing/2014/main" id="{9C745346-22AA-C04E-8353-4A1E160052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584"/>
                <a:ext cx="1584" cy="432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r>
                  <a:rPr lang="fr-FR" altLang="fr-FR" sz="1800">
                    <a:latin typeface="Times" pitchFamily="2" charset="0"/>
                  </a:rPr>
                  <a:t>programmes </a:t>
                </a:r>
              </a:p>
              <a:p>
                <a:pPr algn="ctr"/>
                <a:r>
                  <a:rPr lang="fr-FR" altLang="fr-FR" sz="1800">
                    <a:latin typeface="Times" pitchFamily="2" charset="0"/>
                  </a:rPr>
                  <a:t>d </a:t>
                </a:r>
                <a:r>
                  <a:rPr lang="ja-JP" altLang="fr-FR" sz="1800">
                    <a:latin typeface="Times" pitchFamily="2" charset="0"/>
                  </a:rPr>
                  <a:t>’</a:t>
                </a:r>
                <a:r>
                  <a:rPr lang="fr-FR" altLang="ja-JP" sz="1800">
                    <a:latin typeface="Times" pitchFamily="2" charset="0"/>
                  </a:rPr>
                  <a:t>applications</a:t>
                </a:r>
                <a:endParaRPr lang="fr-FR" altLang="fr-FR">
                  <a:latin typeface="Times" pitchFamily="2" charset="0"/>
                </a:endParaRPr>
              </a:p>
            </p:txBody>
          </p:sp>
          <p:sp>
            <p:nvSpPr>
              <p:cNvPr id="45061" name="Rectangle 6">
                <a:extLst>
                  <a:ext uri="{FF2B5EF4-FFF2-40B4-BE49-F238E27FC236}">
                    <a16:creationId xmlns:a16="http://schemas.microsoft.com/office/drawing/2014/main" id="{36A03E0E-45A1-AA42-8A66-816EFC3C77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0" y="1584"/>
                <a:ext cx="1584" cy="432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r>
                  <a:rPr lang="fr-FR" altLang="fr-FR" sz="1800">
                    <a:latin typeface="Times" pitchFamily="2" charset="0"/>
                  </a:rPr>
                  <a:t>programmes</a:t>
                </a:r>
              </a:p>
              <a:p>
                <a:pPr algn="ctr"/>
                <a:r>
                  <a:rPr lang="fr-FR" altLang="fr-FR" sz="1800">
                    <a:latin typeface="Times" pitchFamily="2" charset="0"/>
                  </a:rPr>
                  <a:t>utilitaires</a:t>
                </a:r>
                <a:endParaRPr lang="fr-FR" altLang="fr-FR">
                  <a:latin typeface="Times" pitchFamily="2" charset="0"/>
                </a:endParaRPr>
              </a:p>
            </p:txBody>
          </p:sp>
          <p:sp>
            <p:nvSpPr>
              <p:cNvPr id="45062" name="Rectangle 7">
                <a:extLst>
                  <a:ext uri="{FF2B5EF4-FFF2-40B4-BE49-F238E27FC236}">
                    <a16:creationId xmlns:a16="http://schemas.microsoft.com/office/drawing/2014/main" id="{9843D1D4-7E37-2D42-9F33-5AEE7A1251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4" y="1584"/>
                <a:ext cx="1632" cy="432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r>
                  <a:rPr lang="fr-FR" altLang="fr-FR" sz="1800">
                    <a:latin typeface="Times" pitchFamily="2" charset="0"/>
                  </a:rPr>
                  <a:t>ateliers</a:t>
                </a:r>
              </a:p>
              <a:p>
                <a:pPr algn="ctr"/>
                <a:r>
                  <a:rPr lang="fr-FR" altLang="fr-FR" sz="1800">
                    <a:latin typeface="Times" pitchFamily="2" charset="0"/>
                  </a:rPr>
                  <a:t>de programmation</a:t>
                </a:r>
                <a:endParaRPr lang="fr-FR" altLang="fr-FR">
                  <a:latin typeface="Times" pitchFamily="2" charset="0"/>
                </a:endParaRPr>
              </a:p>
            </p:txBody>
          </p:sp>
          <p:sp>
            <p:nvSpPr>
              <p:cNvPr id="45063" name="Rectangle 8">
                <a:extLst>
                  <a:ext uri="{FF2B5EF4-FFF2-40B4-BE49-F238E27FC236}">
                    <a16:creationId xmlns:a16="http://schemas.microsoft.com/office/drawing/2014/main" id="{BFF574EA-315E-DA4B-A7DE-0654E156FD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2016"/>
                <a:ext cx="768" cy="432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r>
                  <a:rPr lang="fr-FR" altLang="fr-FR" sz="1800">
                    <a:latin typeface="Times" pitchFamily="2" charset="0"/>
                  </a:rPr>
                  <a:t>éditeur</a:t>
                </a:r>
              </a:p>
              <a:p>
                <a:pPr algn="ctr"/>
                <a:r>
                  <a:rPr lang="fr-FR" altLang="fr-FR" sz="1800">
                    <a:latin typeface="Times" pitchFamily="2" charset="0"/>
                  </a:rPr>
                  <a:t>de texte</a:t>
                </a:r>
                <a:endParaRPr lang="fr-FR" altLang="fr-FR">
                  <a:latin typeface="Times" pitchFamily="2" charset="0"/>
                </a:endParaRPr>
              </a:p>
            </p:txBody>
          </p:sp>
          <p:sp>
            <p:nvSpPr>
              <p:cNvPr id="45064" name="Rectangle 9">
                <a:extLst>
                  <a:ext uri="{FF2B5EF4-FFF2-40B4-BE49-F238E27FC236}">
                    <a16:creationId xmlns:a16="http://schemas.microsoft.com/office/drawing/2014/main" id="{1639D2E0-5F2A-494A-8223-C1E67A1605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44" y="2016"/>
                <a:ext cx="816" cy="432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r>
                  <a:rPr lang="fr-FR" altLang="fr-FR" sz="1800">
                    <a:latin typeface="Times" pitchFamily="2" charset="0"/>
                  </a:rPr>
                  <a:t>assembleur</a:t>
                </a:r>
                <a:endParaRPr lang="fr-FR" altLang="fr-FR">
                  <a:latin typeface="Times" pitchFamily="2" charset="0"/>
                </a:endParaRPr>
              </a:p>
            </p:txBody>
          </p:sp>
          <p:sp>
            <p:nvSpPr>
              <p:cNvPr id="45065" name="Rectangle 10">
                <a:extLst>
                  <a:ext uri="{FF2B5EF4-FFF2-40B4-BE49-F238E27FC236}">
                    <a16:creationId xmlns:a16="http://schemas.microsoft.com/office/drawing/2014/main" id="{2B4E31A6-BBA3-EC4D-9819-D24DF3B692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0" y="2016"/>
                <a:ext cx="1008" cy="432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r>
                  <a:rPr lang="fr-FR" altLang="fr-FR" sz="1800">
                    <a:latin typeface="Times" pitchFamily="2" charset="0"/>
                  </a:rPr>
                  <a:t>compilateur</a:t>
                </a:r>
                <a:endParaRPr lang="fr-FR" altLang="fr-FR">
                  <a:latin typeface="Times" pitchFamily="2" charset="0"/>
                </a:endParaRPr>
              </a:p>
            </p:txBody>
          </p:sp>
          <p:sp>
            <p:nvSpPr>
              <p:cNvPr id="45066" name="Rectangle 11">
                <a:extLst>
                  <a:ext uri="{FF2B5EF4-FFF2-40B4-BE49-F238E27FC236}">
                    <a16:creationId xmlns:a16="http://schemas.microsoft.com/office/drawing/2014/main" id="{36F03DAE-BA8E-D143-8B0D-3FFF5C6B4C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8" y="2016"/>
                <a:ext cx="768" cy="432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r>
                  <a:rPr lang="fr-FR" altLang="fr-FR" sz="1800">
                    <a:latin typeface="Times" pitchFamily="2" charset="0"/>
                  </a:rPr>
                  <a:t>éditeur</a:t>
                </a:r>
              </a:p>
              <a:p>
                <a:pPr algn="ctr"/>
                <a:r>
                  <a:rPr lang="fr-FR" altLang="fr-FR" sz="1800">
                    <a:latin typeface="Times" pitchFamily="2" charset="0"/>
                  </a:rPr>
                  <a:t>de liens</a:t>
                </a:r>
                <a:endParaRPr lang="fr-FR" altLang="fr-FR">
                  <a:latin typeface="Times" pitchFamily="2" charset="0"/>
                </a:endParaRPr>
              </a:p>
            </p:txBody>
          </p:sp>
          <p:sp>
            <p:nvSpPr>
              <p:cNvPr id="45067" name="Rectangle 12">
                <a:extLst>
                  <a:ext uri="{FF2B5EF4-FFF2-40B4-BE49-F238E27FC236}">
                    <a16:creationId xmlns:a16="http://schemas.microsoft.com/office/drawing/2014/main" id="{D86A7852-3818-2549-8B63-7D84C35C7D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36" y="2016"/>
                <a:ext cx="720" cy="432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r>
                  <a:rPr lang="fr-FR" altLang="fr-FR" sz="1800">
                    <a:latin typeface="Times" pitchFamily="2" charset="0"/>
                  </a:rPr>
                  <a:t>chargeur</a:t>
                </a:r>
                <a:endParaRPr lang="fr-FR" altLang="fr-FR">
                  <a:latin typeface="Times" pitchFamily="2" charset="0"/>
                </a:endParaRPr>
              </a:p>
            </p:txBody>
          </p:sp>
          <p:sp>
            <p:nvSpPr>
              <p:cNvPr id="45068" name="Rectangle 13">
                <a:extLst>
                  <a:ext uri="{FF2B5EF4-FFF2-40B4-BE49-F238E27FC236}">
                    <a16:creationId xmlns:a16="http://schemas.microsoft.com/office/drawing/2014/main" id="{AC32A315-E548-F746-9B29-E5CB5FA9E4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6" y="2016"/>
                <a:ext cx="720" cy="432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r>
                  <a:rPr lang="fr-FR" altLang="fr-FR" sz="1800">
                    <a:latin typeface="Times" pitchFamily="2" charset="0"/>
                  </a:rPr>
                  <a:t>metteur</a:t>
                </a:r>
              </a:p>
              <a:p>
                <a:pPr algn="ctr"/>
                <a:r>
                  <a:rPr lang="fr-FR" altLang="fr-FR" sz="1800">
                    <a:latin typeface="Times" pitchFamily="2" charset="0"/>
                  </a:rPr>
                  <a:t>au point</a:t>
                </a:r>
                <a:endParaRPr lang="fr-FR" altLang="fr-FR">
                  <a:latin typeface="Times" pitchFamily="2" charset="0"/>
                </a:endParaRPr>
              </a:p>
            </p:txBody>
          </p:sp>
          <p:sp>
            <p:nvSpPr>
              <p:cNvPr id="45069" name="Rectangle 14">
                <a:extLst>
                  <a:ext uri="{FF2B5EF4-FFF2-40B4-BE49-F238E27FC236}">
                    <a16:creationId xmlns:a16="http://schemas.microsoft.com/office/drawing/2014/main" id="{B00F7637-16E6-824F-BCC0-6B7BF00500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2448"/>
                <a:ext cx="4800" cy="432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r>
                  <a:rPr lang="fr-FR" altLang="fr-FR" sz="1800">
                    <a:latin typeface="Times" pitchFamily="2" charset="0"/>
                  </a:rPr>
                  <a:t>système d </a:t>
                </a:r>
                <a:r>
                  <a:rPr lang="ja-JP" altLang="fr-FR" sz="1800">
                    <a:latin typeface="Times" pitchFamily="2" charset="0"/>
                  </a:rPr>
                  <a:t>’</a:t>
                </a:r>
                <a:r>
                  <a:rPr lang="fr-FR" altLang="ja-JP" sz="1800">
                    <a:latin typeface="Times" pitchFamily="2" charset="0"/>
                  </a:rPr>
                  <a:t>exploitation</a:t>
                </a:r>
                <a:endParaRPr lang="fr-FR" altLang="fr-FR">
                  <a:latin typeface="Times" pitchFamily="2" charset="0"/>
                </a:endParaRPr>
              </a:p>
            </p:txBody>
          </p:sp>
          <p:sp>
            <p:nvSpPr>
              <p:cNvPr id="45070" name="Rectangle 15">
                <a:extLst>
                  <a:ext uri="{FF2B5EF4-FFF2-40B4-BE49-F238E27FC236}">
                    <a16:creationId xmlns:a16="http://schemas.microsoft.com/office/drawing/2014/main" id="{9B7C4C3B-0C9C-5540-9A03-CEFF365804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2880"/>
                <a:ext cx="960" cy="432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r>
                  <a:rPr lang="fr-FR" altLang="fr-FR" sz="1800">
                    <a:latin typeface="Times" pitchFamily="2" charset="0"/>
                  </a:rPr>
                  <a:t>gestion</a:t>
                </a:r>
              </a:p>
              <a:p>
                <a:pPr algn="ctr"/>
                <a:r>
                  <a:rPr lang="fr-FR" altLang="fr-FR" sz="1800">
                    <a:latin typeface="Times" pitchFamily="2" charset="0"/>
                  </a:rPr>
                  <a:t> processeur</a:t>
                </a:r>
                <a:endParaRPr lang="fr-FR" altLang="fr-FR">
                  <a:latin typeface="Times" pitchFamily="2" charset="0"/>
                </a:endParaRPr>
              </a:p>
            </p:txBody>
          </p:sp>
          <p:sp>
            <p:nvSpPr>
              <p:cNvPr id="45071" name="Rectangle 16">
                <a:extLst>
                  <a:ext uri="{FF2B5EF4-FFF2-40B4-BE49-F238E27FC236}">
                    <a16:creationId xmlns:a16="http://schemas.microsoft.com/office/drawing/2014/main" id="{64AEDE5C-D189-B740-B9FB-D6BADA1942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36" y="2880"/>
                <a:ext cx="768" cy="432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r>
                  <a:rPr lang="fr-FR" altLang="fr-FR" sz="1800">
                    <a:latin typeface="Times" pitchFamily="2" charset="0"/>
                  </a:rPr>
                  <a:t>gestion</a:t>
                </a:r>
              </a:p>
              <a:p>
                <a:pPr algn="ctr"/>
                <a:r>
                  <a:rPr lang="fr-FR" altLang="fr-FR" sz="1800">
                    <a:latin typeface="Times" pitchFamily="2" charset="0"/>
                  </a:rPr>
                  <a:t>mémoire</a:t>
                </a:r>
                <a:endParaRPr lang="fr-FR" altLang="fr-FR">
                  <a:latin typeface="Times" pitchFamily="2" charset="0"/>
                </a:endParaRPr>
              </a:p>
            </p:txBody>
          </p:sp>
          <p:sp>
            <p:nvSpPr>
              <p:cNvPr id="45072" name="Rectangle 17">
                <a:extLst>
                  <a:ext uri="{FF2B5EF4-FFF2-40B4-BE49-F238E27FC236}">
                    <a16:creationId xmlns:a16="http://schemas.microsoft.com/office/drawing/2014/main" id="{5357056D-D1A9-7644-8BA8-4D7300194F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04" y="2880"/>
                <a:ext cx="768" cy="432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r>
                  <a:rPr lang="fr-FR" altLang="fr-FR" sz="1800">
                    <a:latin typeface="Times" pitchFamily="2" charset="0"/>
                  </a:rPr>
                  <a:t>gestion</a:t>
                </a:r>
              </a:p>
              <a:p>
                <a:pPr algn="ctr"/>
                <a:r>
                  <a:rPr lang="fr-FR" altLang="fr-FR" sz="1800">
                    <a:latin typeface="Times" pitchFamily="2" charset="0"/>
                  </a:rPr>
                  <a:t>données</a:t>
                </a:r>
                <a:endParaRPr lang="fr-FR" altLang="fr-FR">
                  <a:latin typeface="Times" pitchFamily="2" charset="0"/>
                </a:endParaRPr>
              </a:p>
            </p:txBody>
          </p:sp>
          <p:sp>
            <p:nvSpPr>
              <p:cNvPr id="45073" name="Rectangle 18">
                <a:extLst>
                  <a:ext uri="{FF2B5EF4-FFF2-40B4-BE49-F238E27FC236}">
                    <a16:creationId xmlns:a16="http://schemas.microsoft.com/office/drawing/2014/main" id="{5E84F08F-6BCE-4D4B-B3A9-3F8ED7FA18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72" y="2880"/>
                <a:ext cx="1104" cy="432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r>
                  <a:rPr lang="fr-FR" altLang="fr-FR" sz="1800">
                    <a:latin typeface="Times" pitchFamily="2" charset="0"/>
                  </a:rPr>
                  <a:t>gestion</a:t>
                </a:r>
              </a:p>
              <a:p>
                <a:pPr algn="ctr"/>
                <a:r>
                  <a:rPr lang="fr-FR" altLang="fr-FR" sz="1800">
                    <a:latin typeface="Times" pitchFamily="2" charset="0"/>
                  </a:rPr>
                  <a:t>périphériques</a:t>
                </a:r>
                <a:endParaRPr lang="fr-FR" altLang="fr-FR">
                  <a:latin typeface="Times" pitchFamily="2" charset="0"/>
                </a:endParaRPr>
              </a:p>
            </p:txBody>
          </p:sp>
          <p:sp>
            <p:nvSpPr>
              <p:cNvPr id="45074" name="Rectangle 19">
                <a:extLst>
                  <a:ext uri="{FF2B5EF4-FFF2-40B4-BE49-F238E27FC236}">
                    <a16:creationId xmlns:a16="http://schemas.microsoft.com/office/drawing/2014/main" id="{0D25E22F-A89B-9243-B930-D87B89CB61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76" y="2880"/>
                <a:ext cx="1200" cy="432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r>
                  <a:rPr lang="fr-FR" altLang="fr-FR" sz="1800">
                    <a:latin typeface="Times" pitchFamily="2" charset="0"/>
                  </a:rPr>
                  <a:t>gestion</a:t>
                </a:r>
              </a:p>
              <a:p>
                <a:pPr algn="ctr"/>
                <a:r>
                  <a:rPr lang="fr-FR" altLang="fr-FR" sz="1800">
                    <a:latin typeface="Times" pitchFamily="2" charset="0"/>
                  </a:rPr>
                  <a:t>communication</a:t>
                </a:r>
                <a:endParaRPr lang="fr-FR" altLang="fr-FR">
                  <a:latin typeface="Times" pitchFamily="2" charset="0"/>
                </a:endParaRPr>
              </a:p>
            </p:txBody>
          </p:sp>
          <p:sp>
            <p:nvSpPr>
              <p:cNvPr id="45075" name="Rectangle 20">
                <a:extLst>
                  <a:ext uri="{FF2B5EF4-FFF2-40B4-BE49-F238E27FC236}">
                    <a16:creationId xmlns:a16="http://schemas.microsoft.com/office/drawing/2014/main" id="{36CC2FA1-B2A4-4442-86DF-9CD4EEF2B4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3312"/>
                <a:ext cx="4800" cy="432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r>
                  <a:rPr lang="fr-FR" altLang="fr-FR" sz="1800">
                    <a:latin typeface="Times" pitchFamily="2" charset="0"/>
                  </a:rPr>
                  <a:t>machine nue</a:t>
                </a:r>
                <a:endParaRPr lang="fr-FR" altLang="fr-FR">
                  <a:latin typeface="Times" pitchFamily="2" charset="0"/>
                </a:endParaRPr>
              </a:p>
            </p:txBody>
          </p:sp>
        </p:grpSp>
        <p:cxnSp>
          <p:nvCxnSpPr>
            <p:cNvPr id="3" name="Connecteur droit 2">
              <a:extLst>
                <a:ext uri="{FF2B5EF4-FFF2-40B4-BE49-F238E27FC236}">
                  <a16:creationId xmlns:a16="http://schemas.microsoft.com/office/drawing/2014/main" id="{0E620D9E-618F-E746-98AE-D7CC591596DC}"/>
                </a:ext>
              </a:extLst>
            </p:cNvPr>
            <p:cNvCxnSpPr>
              <a:cxnSpLocks/>
            </p:cNvCxnSpPr>
            <p:nvPr/>
          </p:nvCxnSpPr>
          <p:spPr>
            <a:xfrm>
              <a:off x="251520" y="2317315"/>
              <a:ext cx="8498904" cy="5734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ZoneTexte 3">
              <a:extLst>
                <a:ext uri="{FF2B5EF4-FFF2-40B4-BE49-F238E27FC236}">
                  <a16:creationId xmlns:a16="http://schemas.microsoft.com/office/drawing/2014/main" id="{FAA45835-DCFC-C145-9F33-F28EDB28EB03}"/>
                </a:ext>
              </a:extLst>
            </p:cNvPr>
            <p:cNvSpPr txBox="1"/>
            <p:nvPr/>
          </p:nvSpPr>
          <p:spPr>
            <a:xfrm>
              <a:off x="635191" y="2046050"/>
              <a:ext cx="51007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200" b="1"/>
                <a:t>IHM</a:t>
              </a:r>
            </a:p>
          </p:txBody>
        </p:sp>
        <p:cxnSp>
          <p:nvCxnSpPr>
            <p:cNvPr id="30" name="Connecteur droit 29">
              <a:extLst>
                <a:ext uri="{FF2B5EF4-FFF2-40B4-BE49-F238E27FC236}">
                  <a16:creationId xmlns:a16="http://schemas.microsoft.com/office/drawing/2014/main" id="{3BF30878-127D-0644-ADF4-E35EF4F185DE}"/>
                </a:ext>
              </a:extLst>
            </p:cNvPr>
            <p:cNvCxnSpPr>
              <a:cxnSpLocks/>
            </p:cNvCxnSpPr>
            <p:nvPr/>
          </p:nvCxnSpPr>
          <p:spPr>
            <a:xfrm>
              <a:off x="232117" y="3529718"/>
              <a:ext cx="8518306" cy="0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ZoneTexte 30">
              <a:extLst>
                <a:ext uri="{FF2B5EF4-FFF2-40B4-BE49-F238E27FC236}">
                  <a16:creationId xmlns:a16="http://schemas.microsoft.com/office/drawing/2014/main" id="{7E172199-5503-1248-8F93-2207744698D8}"/>
                </a:ext>
              </a:extLst>
            </p:cNvPr>
            <p:cNvSpPr txBox="1"/>
            <p:nvPr/>
          </p:nvSpPr>
          <p:spPr>
            <a:xfrm>
              <a:off x="431640" y="3213921"/>
              <a:ext cx="136127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200" b="1"/>
                <a:t>Interface Système</a:t>
              </a:r>
            </a:p>
          </p:txBody>
        </p:sp>
        <p:cxnSp>
          <p:nvCxnSpPr>
            <p:cNvPr id="36" name="Connecteur droit 35">
              <a:extLst>
                <a:ext uri="{FF2B5EF4-FFF2-40B4-BE49-F238E27FC236}">
                  <a16:creationId xmlns:a16="http://schemas.microsoft.com/office/drawing/2014/main" id="{6AC7F730-DC9B-964C-908D-9A5DEAB2A414}"/>
                </a:ext>
              </a:extLst>
            </p:cNvPr>
            <p:cNvCxnSpPr>
              <a:cxnSpLocks/>
            </p:cNvCxnSpPr>
            <p:nvPr/>
          </p:nvCxnSpPr>
          <p:spPr>
            <a:xfrm>
              <a:off x="236566" y="4748133"/>
              <a:ext cx="8513857" cy="3888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ZoneTexte 36">
              <a:extLst>
                <a:ext uri="{FF2B5EF4-FFF2-40B4-BE49-F238E27FC236}">
                  <a16:creationId xmlns:a16="http://schemas.microsoft.com/office/drawing/2014/main" id="{D9B3952D-5541-EA45-9DDB-644B233BA9A2}"/>
                </a:ext>
              </a:extLst>
            </p:cNvPr>
            <p:cNvSpPr txBox="1"/>
            <p:nvPr/>
          </p:nvSpPr>
          <p:spPr>
            <a:xfrm>
              <a:off x="416268" y="4402268"/>
              <a:ext cx="144943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200" b="1"/>
                <a:t>Interface Matériels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462171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C03534B-84D2-AC4F-AE36-AE9152CEB0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Exécution concurrente : OS multi tâches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A788E6B-5054-594A-B82A-48DAB8AF2E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6388" y="1296988"/>
            <a:ext cx="8761412" cy="5026025"/>
          </a:xfrm>
        </p:spPr>
        <p:txBody>
          <a:bodyPr/>
          <a:lstStyle/>
          <a:p>
            <a:r>
              <a:rPr lang="fr-FR" dirty="0"/>
              <a:t>Origine : besoin de partager la machine entre différents programmes / utilisateurs</a:t>
            </a:r>
          </a:p>
          <a:p>
            <a:r>
              <a:rPr lang="fr-FR" dirty="0"/>
              <a:t>Intérêts : permet de « partager » de façon virtuelle la machine entre différentes activités et/ou utilisateurs </a:t>
            </a:r>
            <a:r>
              <a:rPr lang="fr-FR" dirty="0">
                <a:sym typeface="Wingdings" pitchFamily="2" charset="2"/>
              </a:rPr>
              <a:t> économie d’échelle, meilleure utilisation des ressources</a:t>
            </a:r>
            <a:endParaRPr lang="fr-FR" dirty="0"/>
          </a:p>
          <a:p>
            <a:r>
              <a:rPr lang="fr-FR" dirty="0"/>
              <a:t>Virtualisation du processeur (un par processus)</a:t>
            </a:r>
          </a:p>
          <a:p>
            <a:r>
              <a:rPr lang="fr-FR" dirty="0"/>
              <a:t>Plusieurs modes possibles :</a:t>
            </a:r>
          </a:p>
          <a:p>
            <a:pPr lvl="1"/>
            <a:r>
              <a:rPr lang="fr-FR" dirty="0"/>
              <a:t>Les uns après les autres (pas de concurrence)</a:t>
            </a:r>
          </a:p>
          <a:p>
            <a:pPr marL="946150" lvl="2" indent="0">
              <a:buNone/>
            </a:pPr>
            <a:endParaRPr lang="fr-FR" dirty="0"/>
          </a:p>
          <a:p>
            <a:pPr marL="1335088" lvl="3" indent="0">
              <a:buNone/>
            </a:pPr>
            <a:endParaRPr lang="fr-FR" dirty="0"/>
          </a:p>
          <a:p>
            <a:pPr lvl="1"/>
            <a:r>
              <a:rPr lang="fr-FR" dirty="0"/>
              <a:t>Partage du processeur (pseudo parallélisme) entre les processus</a:t>
            </a:r>
          </a:p>
          <a:p>
            <a:pPr marL="946150" lvl="2" indent="0">
              <a:buNone/>
            </a:pPr>
            <a:endParaRPr lang="fr-FR" dirty="0"/>
          </a:p>
          <a:p>
            <a:pPr marL="1335088" lvl="3" indent="0">
              <a:buNone/>
            </a:pPr>
            <a:endParaRPr lang="fr-FR" dirty="0"/>
          </a:p>
          <a:p>
            <a:pPr lvl="1"/>
            <a:r>
              <a:rPr lang="fr-FR" dirty="0"/>
              <a:t>Utilisation simultanée de plusieurs processeurs (parallélisme sur multi </a:t>
            </a:r>
            <a:r>
              <a:rPr lang="fr-FR" dirty="0" err="1"/>
              <a:t>coeurs</a:t>
            </a:r>
            <a:r>
              <a:rPr lang="fr-FR" dirty="0"/>
              <a:t>)</a:t>
            </a:r>
          </a:p>
        </p:txBody>
      </p: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DA011018-72B7-E84E-BDD6-529D6198FB56}"/>
              </a:ext>
            </a:extLst>
          </p:cNvPr>
          <p:cNvGrpSpPr/>
          <p:nvPr/>
        </p:nvGrpSpPr>
        <p:grpSpPr>
          <a:xfrm>
            <a:off x="2195736" y="4139289"/>
            <a:ext cx="5976664" cy="9791"/>
            <a:chOff x="1115616" y="5805264"/>
            <a:chExt cx="5976664" cy="9791"/>
          </a:xfrm>
        </p:grpSpPr>
        <p:cxnSp>
          <p:nvCxnSpPr>
            <p:cNvPr id="5" name="Connecteur droit 4">
              <a:extLst>
                <a:ext uri="{FF2B5EF4-FFF2-40B4-BE49-F238E27FC236}">
                  <a16:creationId xmlns:a16="http://schemas.microsoft.com/office/drawing/2014/main" id="{7C9B49FB-A0B9-8A4A-AAB0-12444F3B095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5616" y="5805264"/>
              <a:ext cx="1008112" cy="9791"/>
            </a:xfrm>
            <a:prstGeom prst="line">
              <a:avLst/>
            </a:prstGeom>
            <a:ln w="4445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Connecteur droit 5">
              <a:extLst>
                <a:ext uri="{FF2B5EF4-FFF2-40B4-BE49-F238E27FC236}">
                  <a16:creationId xmlns:a16="http://schemas.microsoft.com/office/drawing/2014/main" id="{09097536-0935-FA4C-A66A-555ACBB78FB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23728" y="5805264"/>
              <a:ext cx="576064" cy="4895"/>
            </a:xfrm>
            <a:prstGeom prst="line">
              <a:avLst/>
            </a:prstGeom>
            <a:ln w="44450">
              <a:solidFill>
                <a:schemeClr val="accent6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Connecteur droit 6">
              <a:extLst>
                <a:ext uri="{FF2B5EF4-FFF2-40B4-BE49-F238E27FC236}">
                  <a16:creationId xmlns:a16="http://schemas.microsoft.com/office/drawing/2014/main" id="{7EA62B27-5B70-8B46-B08F-EE9D1377CE46}"/>
                </a:ext>
              </a:extLst>
            </p:cNvPr>
            <p:cNvCxnSpPr>
              <a:cxnSpLocks/>
            </p:cNvCxnSpPr>
            <p:nvPr/>
          </p:nvCxnSpPr>
          <p:spPr>
            <a:xfrm>
              <a:off x="2699792" y="5810159"/>
              <a:ext cx="2160240" cy="0"/>
            </a:xfrm>
            <a:prstGeom prst="line">
              <a:avLst/>
            </a:prstGeom>
            <a:ln w="44450">
              <a:solidFill>
                <a:srgbClr val="C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Connecteur droit 7">
              <a:extLst>
                <a:ext uri="{FF2B5EF4-FFF2-40B4-BE49-F238E27FC236}">
                  <a16:creationId xmlns:a16="http://schemas.microsoft.com/office/drawing/2014/main" id="{7F4C52F5-0984-4E4F-8284-52C7477E7DA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60032" y="5805264"/>
              <a:ext cx="2232248" cy="9791"/>
            </a:xfrm>
            <a:prstGeom prst="line">
              <a:avLst/>
            </a:prstGeom>
            <a:ln w="44450">
              <a:solidFill>
                <a:schemeClr val="tx2">
                  <a:lumMod val="95000"/>
                  <a:lumOff val="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e 40">
            <a:extLst>
              <a:ext uri="{FF2B5EF4-FFF2-40B4-BE49-F238E27FC236}">
                <a16:creationId xmlns:a16="http://schemas.microsoft.com/office/drawing/2014/main" id="{A3022B23-8E51-8F43-982C-D6E6227B8799}"/>
              </a:ext>
            </a:extLst>
          </p:cNvPr>
          <p:cNvGrpSpPr/>
          <p:nvPr/>
        </p:nvGrpSpPr>
        <p:grpSpPr>
          <a:xfrm>
            <a:off x="2201409" y="5695301"/>
            <a:ext cx="3636404" cy="686027"/>
            <a:chOff x="2051720" y="5445224"/>
            <a:chExt cx="3636404" cy="686027"/>
          </a:xfrm>
        </p:grpSpPr>
        <p:cxnSp>
          <p:nvCxnSpPr>
            <p:cNvPr id="18" name="Connecteur droit 17">
              <a:extLst>
                <a:ext uri="{FF2B5EF4-FFF2-40B4-BE49-F238E27FC236}">
                  <a16:creationId xmlns:a16="http://schemas.microsoft.com/office/drawing/2014/main" id="{5217E487-00C6-7748-915E-A6ECD2DFCC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51720" y="5445224"/>
              <a:ext cx="1008112" cy="9791"/>
            </a:xfrm>
            <a:prstGeom prst="line">
              <a:avLst/>
            </a:prstGeom>
            <a:ln w="508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cteur droit 18">
              <a:extLst>
                <a:ext uri="{FF2B5EF4-FFF2-40B4-BE49-F238E27FC236}">
                  <a16:creationId xmlns:a16="http://schemas.microsoft.com/office/drawing/2014/main" id="{F54E41D2-B2D9-C545-BA77-39B45303AFD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51720" y="5695631"/>
              <a:ext cx="576064" cy="4895"/>
            </a:xfrm>
            <a:prstGeom prst="line">
              <a:avLst/>
            </a:prstGeom>
            <a:ln w="50800">
              <a:solidFill>
                <a:schemeClr val="accent6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cteur droit 19">
              <a:extLst>
                <a:ext uri="{FF2B5EF4-FFF2-40B4-BE49-F238E27FC236}">
                  <a16:creationId xmlns:a16="http://schemas.microsoft.com/office/drawing/2014/main" id="{9A56F989-B3B0-B140-B2A1-B5B4DC1468FE}"/>
                </a:ext>
              </a:extLst>
            </p:cNvPr>
            <p:cNvCxnSpPr>
              <a:cxnSpLocks/>
            </p:cNvCxnSpPr>
            <p:nvPr/>
          </p:nvCxnSpPr>
          <p:spPr>
            <a:xfrm>
              <a:off x="2526854" y="5949280"/>
              <a:ext cx="2160240" cy="0"/>
            </a:xfrm>
            <a:prstGeom prst="line">
              <a:avLst/>
            </a:prstGeom>
            <a:ln w="50800">
              <a:solidFill>
                <a:srgbClr val="C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cteur droit 20">
              <a:extLst>
                <a:ext uri="{FF2B5EF4-FFF2-40B4-BE49-F238E27FC236}">
                  <a16:creationId xmlns:a16="http://schemas.microsoft.com/office/drawing/2014/main" id="{05D18AF9-65EA-A94B-999E-E9FDD5C3E2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55876" y="6121460"/>
              <a:ext cx="2232248" cy="9791"/>
            </a:xfrm>
            <a:prstGeom prst="line">
              <a:avLst/>
            </a:prstGeom>
            <a:ln w="50800">
              <a:solidFill>
                <a:schemeClr val="tx2">
                  <a:lumMod val="95000"/>
                  <a:lumOff val="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e 39">
            <a:extLst>
              <a:ext uri="{FF2B5EF4-FFF2-40B4-BE49-F238E27FC236}">
                <a16:creationId xmlns:a16="http://schemas.microsoft.com/office/drawing/2014/main" id="{F2A05DAA-D99F-D54F-908A-E33B3256BF4E}"/>
              </a:ext>
            </a:extLst>
          </p:cNvPr>
          <p:cNvGrpSpPr/>
          <p:nvPr/>
        </p:nvGrpSpPr>
        <p:grpSpPr>
          <a:xfrm>
            <a:off x="2217584" y="5013175"/>
            <a:ext cx="3146504" cy="1"/>
            <a:chOff x="2217584" y="4590919"/>
            <a:chExt cx="3146504" cy="1"/>
          </a:xfrm>
        </p:grpSpPr>
        <p:cxnSp>
          <p:nvCxnSpPr>
            <p:cNvPr id="22" name="Connecteur droit 21">
              <a:extLst>
                <a:ext uri="{FF2B5EF4-FFF2-40B4-BE49-F238E27FC236}">
                  <a16:creationId xmlns:a16="http://schemas.microsoft.com/office/drawing/2014/main" id="{CB6CEE92-C6C9-A044-828B-A5740F7D2A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17584" y="4590919"/>
              <a:ext cx="216024" cy="1"/>
            </a:xfrm>
            <a:prstGeom prst="line">
              <a:avLst/>
            </a:prstGeom>
            <a:ln w="508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cteur droit 23">
              <a:extLst>
                <a:ext uri="{FF2B5EF4-FFF2-40B4-BE49-F238E27FC236}">
                  <a16:creationId xmlns:a16="http://schemas.microsoft.com/office/drawing/2014/main" id="{8E19A96A-A71E-054D-9B01-18CB903D64A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53857" y="4590919"/>
              <a:ext cx="216024" cy="1"/>
            </a:xfrm>
            <a:prstGeom prst="line">
              <a:avLst/>
            </a:prstGeom>
            <a:ln w="508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eur droit 24">
              <a:extLst>
                <a:ext uri="{FF2B5EF4-FFF2-40B4-BE49-F238E27FC236}">
                  <a16:creationId xmlns:a16="http://schemas.microsoft.com/office/drawing/2014/main" id="{0D4E8353-AF34-7246-A1B3-7FCF5D88671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96840" y="4590919"/>
              <a:ext cx="216024" cy="1"/>
            </a:xfrm>
            <a:prstGeom prst="line">
              <a:avLst/>
            </a:prstGeom>
            <a:ln w="508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cteur droit 27">
              <a:extLst>
                <a:ext uri="{FF2B5EF4-FFF2-40B4-BE49-F238E27FC236}">
                  <a16:creationId xmlns:a16="http://schemas.microsoft.com/office/drawing/2014/main" id="{F7440D01-A221-9B49-A98E-888C4FED960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33608" y="4590919"/>
              <a:ext cx="216024" cy="1"/>
            </a:xfrm>
            <a:prstGeom prst="line">
              <a:avLst/>
            </a:prstGeom>
            <a:ln w="508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cteur droit 28">
              <a:extLst>
                <a:ext uri="{FF2B5EF4-FFF2-40B4-BE49-F238E27FC236}">
                  <a16:creationId xmlns:a16="http://schemas.microsoft.com/office/drawing/2014/main" id="{8E879C6D-E49A-004A-886B-9D117E03AC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65656" y="4590919"/>
              <a:ext cx="216024" cy="1"/>
            </a:xfrm>
            <a:prstGeom prst="line">
              <a:avLst/>
            </a:prstGeom>
            <a:ln w="508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cteur droit 29">
              <a:extLst>
                <a:ext uri="{FF2B5EF4-FFF2-40B4-BE49-F238E27FC236}">
                  <a16:creationId xmlns:a16="http://schemas.microsoft.com/office/drawing/2014/main" id="{7EBFD42F-5696-7443-B11B-FE24E1ED5A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98142" y="4590919"/>
              <a:ext cx="216024" cy="1"/>
            </a:xfrm>
            <a:prstGeom prst="line">
              <a:avLst/>
            </a:prstGeom>
            <a:ln w="50800">
              <a:solidFill>
                <a:srgbClr val="C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cteur droit 30">
              <a:extLst>
                <a:ext uri="{FF2B5EF4-FFF2-40B4-BE49-F238E27FC236}">
                  <a16:creationId xmlns:a16="http://schemas.microsoft.com/office/drawing/2014/main" id="{26448712-41EE-FD46-9A95-DE0F4A7EC10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99444" y="4590919"/>
              <a:ext cx="216024" cy="1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cteur droit 31">
              <a:extLst>
                <a:ext uri="{FF2B5EF4-FFF2-40B4-BE49-F238E27FC236}">
                  <a16:creationId xmlns:a16="http://schemas.microsoft.com/office/drawing/2014/main" id="{FBB2B3BE-071F-AA4D-8CB0-2124420A91A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10297" y="4590919"/>
              <a:ext cx="216024" cy="1"/>
            </a:xfrm>
            <a:prstGeom prst="line">
              <a:avLst/>
            </a:prstGeom>
            <a:ln w="50800">
              <a:solidFill>
                <a:srgbClr val="C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cteur droit 32">
              <a:extLst>
                <a:ext uri="{FF2B5EF4-FFF2-40B4-BE49-F238E27FC236}">
                  <a16:creationId xmlns:a16="http://schemas.microsoft.com/office/drawing/2014/main" id="{681594D3-E3D4-DC42-BF65-1FCEFA3A2B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11599" y="4590919"/>
              <a:ext cx="216024" cy="1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cteur droit 33">
              <a:extLst>
                <a:ext uri="{FF2B5EF4-FFF2-40B4-BE49-F238E27FC236}">
                  <a16:creationId xmlns:a16="http://schemas.microsoft.com/office/drawing/2014/main" id="{D1318956-4EEA-3E45-A67B-AC4C8B9F2F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22452" y="4590919"/>
              <a:ext cx="216024" cy="1"/>
            </a:xfrm>
            <a:prstGeom prst="line">
              <a:avLst/>
            </a:prstGeom>
            <a:ln w="50800">
              <a:solidFill>
                <a:srgbClr val="C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cteur droit 34">
              <a:extLst>
                <a:ext uri="{FF2B5EF4-FFF2-40B4-BE49-F238E27FC236}">
                  <a16:creationId xmlns:a16="http://schemas.microsoft.com/office/drawing/2014/main" id="{152B81AD-7D22-F54A-A593-36F71FBF79D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23754" y="4590919"/>
              <a:ext cx="216024" cy="1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cteur droit 35">
              <a:extLst>
                <a:ext uri="{FF2B5EF4-FFF2-40B4-BE49-F238E27FC236}">
                  <a16:creationId xmlns:a16="http://schemas.microsoft.com/office/drawing/2014/main" id="{B039C10A-1CF4-B544-9BE9-D578E2F964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34607" y="4590919"/>
              <a:ext cx="216024" cy="1"/>
            </a:xfrm>
            <a:prstGeom prst="line">
              <a:avLst/>
            </a:prstGeom>
            <a:ln w="50800">
              <a:solidFill>
                <a:srgbClr val="C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cteur droit 36">
              <a:extLst>
                <a:ext uri="{FF2B5EF4-FFF2-40B4-BE49-F238E27FC236}">
                  <a16:creationId xmlns:a16="http://schemas.microsoft.com/office/drawing/2014/main" id="{0DC4D904-EF99-574D-8CF7-BCB779E9F6B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35909" y="4590919"/>
              <a:ext cx="216024" cy="1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cteur droit 37">
              <a:extLst>
                <a:ext uri="{FF2B5EF4-FFF2-40B4-BE49-F238E27FC236}">
                  <a16:creationId xmlns:a16="http://schemas.microsoft.com/office/drawing/2014/main" id="{A0F15D7E-A401-2447-977D-4993455BE6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46762" y="4590919"/>
              <a:ext cx="216024" cy="1"/>
            </a:xfrm>
            <a:prstGeom prst="line">
              <a:avLst/>
            </a:prstGeom>
            <a:ln w="50800">
              <a:solidFill>
                <a:srgbClr val="C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cteur droit 38">
              <a:extLst>
                <a:ext uri="{FF2B5EF4-FFF2-40B4-BE49-F238E27FC236}">
                  <a16:creationId xmlns:a16="http://schemas.microsoft.com/office/drawing/2014/main" id="{AF691CFF-6FFA-EE43-80D9-81029B5FE1C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48064" y="4590919"/>
              <a:ext cx="216024" cy="1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232260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50" name="Rectangle 2">
            <a:extLst>
              <a:ext uri="{FF2B5EF4-FFF2-40B4-BE49-F238E27FC236}">
                <a16:creationId xmlns:a16="http://schemas.microsoft.com/office/drawing/2014/main" id="{385445B8-C110-A048-B5BD-CFAC6A7F684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FR" altLang="fr-FR">
                <a:ea typeface="ＭＳ Ｐゴシック" panose="020B0600070205080204" pitchFamily="34" charset="-128"/>
              </a:rPr>
              <a:t>Déroulement du cours	</a:t>
            </a:r>
          </a:p>
        </p:txBody>
      </p:sp>
      <p:sp>
        <p:nvSpPr>
          <p:cNvPr id="20482" name="Rectangle 3">
            <a:extLst>
              <a:ext uri="{FF2B5EF4-FFF2-40B4-BE49-F238E27FC236}">
                <a16:creationId xmlns:a16="http://schemas.microsoft.com/office/drawing/2014/main" id="{92E14EF9-C515-6744-A49A-885A535AC66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altLang="fr-FR" dirty="0">
                <a:ea typeface="ＭＳ Ｐゴシック" panose="020B0600070205080204" pitchFamily="34" charset="-128"/>
              </a:rPr>
              <a:t>Le cours est composé de 6 séances de cours – CM / TD / TP</a:t>
            </a:r>
          </a:p>
          <a:p>
            <a:pPr lvl="1"/>
            <a:r>
              <a:rPr lang="fr-FR" altLang="fr-FR" dirty="0">
                <a:ea typeface="ＭＳ Ｐゴシック" panose="020B0600070205080204" pitchFamily="34" charset="-128"/>
              </a:rPr>
              <a:t>S1 : Intérêt de la programmation concurrente, OS, les différentes solutions</a:t>
            </a:r>
          </a:p>
          <a:p>
            <a:pPr lvl="1"/>
            <a:r>
              <a:rPr lang="fr-FR" altLang="fr-FR" dirty="0">
                <a:ea typeface="ＭＳ Ｐゴシック" panose="020B0600070205080204" pitchFamily="34" charset="-128"/>
              </a:rPr>
              <a:t>S2 : Créer des entités concurrentes, sémantique et mise en pratique</a:t>
            </a:r>
          </a:p>
          <a:p>
            <a:pPr lvl="1"/>
            <a:r>
              <a:rPr lang="fr-FR" altLang="fr-FR" dirty="0">
                <a:ea typeface="ＭＳ Ｐゴシック" panose="020B0600070205080204" pitchFamily="34" charset="-128"/>
              </a:rPr>
              <a:t>S3 : Synchronisation entre entités concurrentes, sémantique et illustrations en Java et C/Posix</a:t>
            </a:r>
          </a:p>
          <a:p>
            <a:pPr lvl="1"/>
            <a:r>
              <a:rPr lang="fr-FR" altLang="fr-FR" dirty="0">
                <a:ea typeface="ＭＳ Ｐゴシック" panose="020B0600070205080204" pitchFamily="34" charset="-128"/>
              </a:rPr>
              <a:t>S4 : Paradigmes de la concurrence 1</a:t>
            </a:r>
          </a:p>
          <a:p>
            <a:pPr lvl="1"/>
            <a:r>
              <a:rPr lang="fr-FR" altLang="fr-FR" dirty="0">
                <a:ea typeface="ＭＳ Ｐゴシック" panose="020B0600070205080204" pitchFamily="34" charset="-128"/>
              </a:rPr>
              <a:t>S5 : Paradigmes de la concurrence 2</a:t>
            </a:r>
          </a:p>
          <a:p>
            <a:pPr lvl="1"/>
            <a:r>
              <a:rPr lang="fr-FR" altLang="fr-FR" dirty="0">
                <a:ea typeface="ＭＳ Ｐゴシック" panose="020B0600070205080204" pitchFamily="34" charset="-128"/>
              </a:rPr>
              <a:t>S6 : Les coroutines avec Python et les « Future » en Java</a:t>
            </a:r>
          </a:p>
          <a:p>
            <a:pPr lvl="1"/>
            <a:endParaRPr lang="fr-FR" altLang="fr-FR" dirty="0">
              <a:ea typeface="ＭＳ Ｐゴシック" panose="020B0600070205080204" pitchFamily="34" charset="-128"/>
            </a:endParaRPr>
          </a:p>
          <a:p>
            <a:r>
              <a:rPr lang="fr-FR" altLang="fr-FR" dirty="0">
                <a:ea typeface="ＭＳ Ｐゴシック" panose="020B0600070205080204" pitchFamily="34" charset="-128"/>
              </a:rPr>
              <a:t>L</a:t>
            </a:r>
            <a:r>
              <a:rPr lang="ja-JP" altLang="fr-FR">
                <a:ea typeface="ＭＳ Ｐゴシック" panose="020B0600070205080204" pitchFamily="34" charset="-128"/>
              </a:rPr>
              <a:t>’</a:t>
            </a:r>
            <a:r>
              <a:rPr lang="fr-FR" altLang="ja-JP" dirty="0">
                <a:ea typeface="ＭＳ Ｐゴシック" panose="020B0600070205080204" pitchFamily="34" charset="-128"/>
              </a:rPr>
              <a:t>évaluation est constituée</a:t>
            </a:r>
          </a:p>
          <a:p>
            <a:pPr lvl="1"/>
            <a:r>
              <a:rPr lang="fr-FR" altLang="fr-FR" dirty="0">
                <a:ea typeface="ＭＳ Ｐゴシック" panose="020B0600070205080204" pitchFamily="34" charset="-128"/>
              </a:rPr>
              <a:t>D’</a:t>
            </a:r>
            <a:r>
              <a:rPr lang="fr-FR" altLang="ja-JP" dirty="0">
                <a:ea typeface="ＭＳ Ｐゴシック" panose="020B0600070205080204" pitchFamily="34" charset="-128"/>
              </a:rPr>
              <a:t>un examen final (50%)</a:t>
            </a:r>
          </a:p>
          <a:p>
            <a:pPr lvl="1"/>
            <a:r>
              <a:rPr lang="fr-FR" altLang="fr-FR" dirty="0">
                <a:ea typeface="ＭＳ Ｐゴシック" panose="020B0600070205080204" pitchFamily="34" charset="-128"/>
              </a:rPr>
              <a:t>De QMC, travaux personnels et partiel (50%) au cours des séances</a:t>
            </a:r>
          </a:p>
          <a:p>
            <a:endParaRPr lang="fr-FR" altLang="fr-FR" dirty="0">
              <a:ea typeface="ＭＳ Ｐゴシック" panose="020B0600070205080204" pitchFamily="34" charset="-128"/>
            </a:endParaRPr>
          </a:p>
          <a:p>
            <a:pPr lvl="1">
              <a:buFont typeface="Wingdings" pitchFamily="2" charset="2"/>
              <a:buNone/>
            </a:pPr>
            <a:endParaRPr lang="fr-FR" altLang="fr-FR" dirty="0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4B043DD-C4C6-7F4A-9C93-EF35740440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Virtualisation de la mémoire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95AAB37-5555-6445-8448-BC937241B8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Définir la représentation de la mémoire vue par l’utilisateur</a:t>
            </a:r>
          </a:p>
          <a:p>
            <a:pPr lvl="1"/>
            <a:r>
              <a:rPr lang="fr-FR" dirty="0"/>
              <a:t>Mémoire linéaire</a:t>
            </a:r>
          </a:p>
          <a:p>
            <a:pPr lvl="1"/>
            <a:r>
              <a:rPr lang="fr-FR" dirty="0"/>
              <a:t>Mémoire segmentée</a:t>
            </a:r>
          </a:p>
          <a:p>
            <a:pPr lvl="1"/>
            <a:r>
              <a:rPr lang="fr-FR" dirty="0"/>
              <a:t>Vue comme infinie</a:t>
            </a:r>
          </a:p>
          <a:p>
            <a:r>
              <a:rPr lang="fr-FR" dirty="0"/>
              <a:t>Définir la représentation de la mémoire vue au niveau physique</a:t>
            </a:r>
          </a:p>
          <a:p>
            <a:pPr lvl="1"/>
            <a:r>
              <a:rPr lang="fr-FR" dirty="0"/>
              <a:t>Cases en mémoire physique</a:t>
            </a:r>
          </a:p>
          <a:p>
            <a:pPr lvl="1"/>
            <a:r>
              <a:rPr lang="fr-FR" dirty="0"/>
              <a:t>Limitation physique naturelle</a:t>
            </a:r>
          </a:p>
          <a:p>
            <a:r>
              <a:rPr lang="fr-FR" dirty="0"/>
              <a:t>Définir une correspondance entre ces deux vues</a:t>
            </a:r>
          </a:p>
          <a:p>
            <a:pPr lvl="1"/>
            <a:r>
              <a:rPr lang="fr-FR" dirty="0"/>
              <a:t>Notion de « pagination » à la demande</a:t>
            </a:r>
          </a:p>
          <a:p>
            <a:pPr lvl="1"/>
            <a:r>
              <a:rPr lang="fr-FR" dirty="0"/>
              <a:t>Notion de zone de « swap » avec utilisation de la mémoire secondaire (disque) pour évacuer des pages qui ne servent plus au profit de nouvelles pages nécessaires à un processus actif</a:t>
            </a:r>
          </a:p>
          <a:p>
            <a:r>
              <a:rPr lang="fr-FR" dirty="0"/>
              <a:t>Peut conduire à des phénomènes d’écroulement (</a:t>
            </a:r>
            <a:r>
              <a:rPr lang="fr-FR" b="1" i="1" dirty="0" err="1"/>
              <a:t>trashing</a:t>
            </a:r>
            <a:r>
              <a:rPr lang="fr-F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1246657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4072955-52FF-6849-A707-7D1BE40686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Machines Virtuelles / conteneurs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A8E030B-6C76-B942-A2F4-5F1B0F53D3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/>
              <a:t>Donner à des applications binaires l’impression de s’exécuter sur un OS particulier</a:t>
            </a:r>
          </a:p>
          <a:p>
            <a:r>
              <a:rPr lang="fr-FR"/>
              <a:t>Utilisation d’un hyperviseur</a:t>
            </a:r>
          </a:p>
          <a:p>
            <a:pPr lvl="1"/>
            <a:r>
              <a:rPr lang="fr-FR"/>
              <a:t>Présente une interface uniforme aux différentes VM</a:t>
            </a:r>
          </a:p>
          <a:p>
            <a:pPr lvl="1"/>
            <a:r>
              <a:rPr lang="fr-FR"/>
              <a:t>Encapsule l’état des VM</a:t>
            </a:r>
          </a:p>
          <a:p>
            <a:pPr lvl="1"/>
            <a:r>
              <a:rPr lang="fr-FR"/>
              <a:t>Isole et protège les VM les unes des autres</a:t>
            </a:r>
          </a:p>
          <a:p>
            <a:r>
              <a:rPr lang="fr-FR"/>
              <a:t>Les conteneurs sont une solution plus légère mais se limite à un OS (OS natif)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99AE49B-3D5E-D047-B361-60657BAF40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898" y="3717032"/>
            <a:ext cx="6746403" cy="2708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6015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78" name="Rectangle 2">
            <a:extLst>
              <a:ext uri="{FF2B5EF4-FFF2-40B4-BE49-F238E27FC236}">
                <a16:creationId xmlns:a16="http://schemas.microsoft.com/office/drawing/2014/main" id="{6A6CABF8-A338-F64D-9C60-0030E70704C3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</p:spPr>
        <p:txBody>
          <a:bodyPr/>
          <a:lstStyle/>
          <a:p>
            <a:pPr algn="ctr" eaLnBrk="1" hangingPunct="1"/>
            <a:r>
              <a:rPr lang="fr-FR" altLang="fr-FR" sz="2500" dirty="0">
                <a:ea typeface="ＭＳ Ｐゴシック" panose="020B0600070205080204" pitchFamily="34" charset="-128"/>
              </a:rPr>
              <a:t>Cours Programmation Concurrente</a:t>
            </a:r>
            <a:br>
              <a:rPr lang="fr-FR" altLang="fr-FR" sz="2500" dirty="0">
                <a:ea typeface="ＭＳ Ｐゴシック" panose="020B0600070205080204" pitchFamily="34" charset="-128"/>
              </a:rPr>
            </a:br>
            <a:br>
              <a:rPr lang="fr-FR" altLang="fr-FR" sz="2100" dirty="0">
                <a:ea typeface="ＭＳ Ｐゴシック" panose="020B0600070205080204" pitchFamily="34" charset="-128"/>
              </a:rPr>
            </a:br>
            <a:br>
              <a:rPr lang="fr-FR" altLang="fr-FR" sz="2100" dirty="0">
                <a:ea typeface="ＭＳ Ｐゴシック" panose="020B0600070205080204" pitchFamily="34" charset="-128"/>
              </a:rPr>
            </a:br>
            <a:r>
              <a:rPr lang="fr-FR" altLang="fr-FR" sz="2100" dirty="0">
                <a:solidFill>
                  <a:srgbClr val="FF9999"/>
                </a:solidFill>
                <a:ea typeface="ＭＳ Ｐゴシック" panose="020B0600070205080204" pitchFamily="34" charset="-128"/>
              </a:rPr>
              <a:t>Master MIAGE M1</a:t>
            </a:r>
            <a:br>
              <a:rPr lang="fr-FR" altLang="fr-FR" sz="2100" dirty="0">
                <a:ea typeface="ＭＳ Ｐゴシック" panose="020B0600070205080204" pitchFamily="34" charset="-128"/>
              </a:rPr>
            </a:br>
            <a:br>
              <a:rPr lang="fr-FR" altLang="fr-FR" sz="2100" dirty="0">
                <a:ea typeface="ＭＳ Ｐゴシック" panose="020B0600070205080204" pitchFamily="34" charset="-128"/>
              </a:rPr>
            </a:br>
            <a:br>
              <a:rPr lang="fr-FR" altLang="fr-FR" sz="2100" dirty="0">
                <a:ea typeface="ＭＳ Ｐゴシック" panose="020B0600070205080204" pitchFamily="34" charset="-128"/>
              </a:rPr>
            </a:br>
            <a:r>
              <a:rPr lang="fr-FR" altLang="fr-FR" sz="1500" i="1" dirty="0">
                <a:ea typeface="ＭＳ Ｐゴシック" panose="020B0600070205080204" pitchFamily="34" charset="-128"/>
              </a:rPr>
              <a:t>Jean-François Pradat-Peyre,</a:t>
            </a:r>
            <a:br>
              <a:rPr lang="fr-FR" altLang="fr-FR" sz="1500" i="1" dirty="0">
                <a:ea typeface="ＭＳ Ｐゴシック" panose="020B0600070205080204" pitchFamily="34" charset="-128"/>
              </a:rPr>
            </a:br>
            <a:r>
              <a:rPr lang="fr-FR" altLang="fr-FR" sz="1500" i="1" dirty="0">
                <a:ea typeface="ＭＳ Ｐゴシック" panose="020B0600070205080204" pitchFamily="34" charset="-128"/>
              </a:rPr>
              <a:t>Université Paris Nanterre - UFR SEGMI</a:t>
            </a:r>
            <a:br>
              <a:rPr lang="fr-FR" altLang="fr-FR" sz="1500" i="1" dirty="0">
                <a:ea typeface="ＭＳ Ｐゴシック" panose="020B0600070205080204" pitchFamily="34" charset="-128"/>
              </a:rPr>
            </a:br>
            <a:br>
              <a:rPr lang="fr-FR" altLang="fr-FR" sz="1500" i="1" dirty="0">
                <a:ea typeface="ＭＳ Ｐゴシック" panose="020B0600070205080204" pitchFamily="34" charset="-128"/>
              </a:rPr>
            </a:br>
            <a:r>
              <a:rPr lang="fr-FR" altLang="fr-FR" sz="1300" i="1" dirty="0">
                <a:ea typeface="ＭＳ Ｐゴシック" panose="020B0600070205080204" pitchFamily="34" charset="-128"/>
              </a:rPr>
              <a:t>2023-2024</a:t>
            </a:r>
          </a:p>
        </p:txBody>
      </p:sp>
      <p:sp>
        <p:nvSpPr>
          <p:cNvPr id="17410" name="Rectangle 3">
            <a:extLst>
              <a:ext uri="{FF2B5EF4-FFF2-40B4-BE49-F238E27FC236}">
                <a16:creationId xmlns:a16="http://schemas.microsoft.com/office/drawing/2014/main" id="{322AD05D-9669-724B-86D4-2BE23AEF99C0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1371600" y="4565650"/>
            <a:ext cx="7232848" cy="1600200"/>
          </a:xfrm>
        </p:spPr>
        <p:txBody>
          <a:bodyPr/>
          <a:lstStyle/>
          <a:p>
            <a:r>
              <a:rPr lang="fr-FR" altLang="fr-FR" sz="1900" b="1" i="1">
                <a:solidFill>
                  <a:schemeClr val="accent2"/>
                </a:solidFill>
                <a:ea typeface="ＭＳ Ｐゴシック" panose="020B0600070205080204" pitchFamily="34" charset="-128"/>
              </a:rPr>
              <a:t> </a:t>
            </a:r>
          </a:p>
          <a:p>
            <a:r>
              <a:rPr lang="fr-FR" altLang="fr-FR" sz="1900" b="1" i="1">
                <a:solidFill>
                  <a:schemeClr val="accent2"/>
                </a:solidFill>
                <a:ea typeface="ＭＳ Ｐゴシック" panose="020B0600070205080204" pitchFamily="34" charset="-128"/>
              </a:rPr>
              <a:t>S1.2 : Premières notions sur la Programmation Concurrente</a:t>
            </a:r>
          </a:p>
        </p:txBody>
      </p:sp>
    </p:spTree>
    <p:extLst>
      <p:ext uri="{BB962C8B-B14F-4D97-AF65-F5344CB8AC3E}">
        <p14:creationId xmlns:p14="http://schemas.microsoft.com/office/powerpoint/2010/main" val="32556520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A63122C-960D-444B-A53F-3A4CF034D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Programmation Concurrente 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88744A3-3A94-9247-8579-BA8CE2E176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/>
              <a:t>Le terme </a:t>
            </a:r>
            <a:r>
              <a:rPr lang="fr-FR" b="1"/>
              <a:t>Concurrence</a:t>
            </a:r>
            <a:r>
              <a:rPr lang="fr-FR"/>
              <a:t> doit se comprendre comme </a:t>
            </a:r>
          </a:p>
          <a:p>
            <a:pPr lvl="1"/>
            <a:r>
              <a:rPr lang="fr-FR"/>
              <a:t>Concourir à un même objectif, travailler à plusieurs dans un même sens</a:t>
            </a:r>
          </a:p>
          <a:p>
            <a:pPr lvl="1"/>
            <a:r>
              <a:rPr lang="fr-FR"/>
              <a:t>Eventuellement se gêner mais pas nécessairement de compétition</a:t>
            </a:r>
          </a:p>
          <a:p>
            <a:pPr lvl="1"/>
            <a:r>
              <a:rPr lang="fr-FR"/>
              <a:t>En Anglais Concurrency</a:t>
            </a:r>
          </a:p>
          <a:p>
            <a:r>
              <a:rPr lang="fr-FR"/>
              <a:t>Un programme concurrent comprend donc</a:t>
            </a:r>
          </a:p>
          <a:p>
            <a:pPr lvl="1"/>
            <a:r>
              <a:rPr lang="fr-FR"/>
              <a:t>Différentes activités qui s’exécutent en même temps</a:t>
            </a:r>
          </a:p>
          <a:p>
            <a:pPr lvl="1"/>
            <a:r>
              <a:rPr lang="fr-FR"/>
              <a:t>Du vrai ou du pseudo parallélisme</a:t>
            </a:r>
          </a:p>
          <a:p>
            <a:pPr lvl="1"/>
            <a:r>
              <a:rPr lang="fr-FR"/>
              <a:t>Des activités locales ou distantes</a:t>
            </a:r>
          </a:p>
          <a:p>
            <a:r>
              <a:rPr lang="fr-FR"/>
              <a:t>Une activité d’un programme concurrent</a:t>
            </a:r>
          </a:p>
          <a:p>
            <a:pPr lvl="1"/>
            <a:r>
              <a:rPr lang="fr-FR"/>
              <a:t>Peut être appelée tâche (thread), processus, activité, coroutine</a:t>
            </a:r>
          </a:p>
          <a:p>
            <a:pPr lvl="1"/>
            <a:r>
              <a:rPr lang="fr-FR"/>
              <a:t>Possède des données propres et des données partagées</a:t>
            </a:r>
          </a:p>
          <a:p>
            <a:pPr lvl="1"/>
            <a:r>
              <a:rPr lang="fr-FR"/>
              <a:t>Peut collaborer avec d’autres activités (communication, synchronisation)</a:t>
            </a:r>
          </a:p>
        </p:txBody>
      </p:sp>
    </p:spTree>
    <p:extLst>
      <p:ext uri="{BB962C8B-B14F-4D97-AF65-F5344CB8AC3E}">
        <p14:creationId xmlns:p14="http://schemas.microsoft.com/office/powerpoint/2010/main" val="17588447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3CADA0D-ED45-254B-AB2E-63FCB24A0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Intérêts de la Programmation Concurrente (1/2)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F3BE2D8-FF50-C741-8399-C47B78A7B5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/>
              <a:t>Un programme vise à automatiser / simplifier / améliorer des activés humaines</a:t>
            </a:r>
          </a:p>
          <a:p>
            <a:pPr lvl="1"/>
            <a:r>
              <a:rPr lang="fr-FR"/>
              <a:t>Envoyer un courrier personnalisé à de nombreuses personnes</a:t>
            </a:r>
          </a:p>
          <a:p>
            <a:pPr lvl="1"/>
            <a:r>
              <a:rPr lang="fr-FR"/>
              <a:t>Éditer les notes d’une promotion</a:t>
            </a:r>
          </a:p>
          <a:p>
            <a:pPr lvl="1"/>
            <a:r>
              <a:rPr lang="fr-FR"/>
              <a:t>Produire un graphique représentant l’évolution des températures sur une période</a:t>
            </a:r>
          </a:p>
          <a:p>
            <a:r>
              <a:rPr lang="fr-FR"/>
              <a:t> Une activité humaine se décompose en</a:t>
            </a:r>
          </a:p>
          <a:p>
            <a:pPr lvl="1"/>
            <a:r>
              <a:rPr lang="fr-FR"/>
              <a:t>Des séquences d’actions élémentaires : mesurer une donnée puis l’enregistrer</a:t>
            </a:r>
          </a:p>
          <a:p>
            <a:pPr lvl="1"/>
            <a:r>
              <a:rPr lang="fr-FR"/>
              <a:t>Des collaborations : la saisie des données courantes est indépendante de la construction d’un graphique sur des données anciennes et ces deux actions peuvent être faites par différents acteurs (avec différentes compétences)</a:t>
            </a:r>
          </a:p>
          <a:p>
            <a:pPr lvl="1"/>
            <a:r>
              <a:rPr lang="fr-FR"/>
              <a:t> Des synchronisations implicites ou explicites : une donnée ne peut être enregistrée que si elle a été mesurée (implicite), lorsque toutes les données d’une période sont enregistrées on signale que le graphique peut être produit (explicite)</a:t>
            </a:r>
          </a:p>
          <a:p>
            <a:r>
              <a:rPr lang="fr-FR"/>
              <a:t>Construire un programme consiste à traduire la réalité en abstractions</a:t>
            </a:r>
          </a:p>
          <a:p>
            <a:pPr lvl="1"/>
            <a:r>
              <a:rPr lang="fr-FR"/>
              <a:t>Plus le langage d’abstraction est proche de la réalité plus le programme est simple à concevoir et à réaliser : s’appuyer sur une abstraction des activités humaines</a:t>
            </a:r>
          </a:p>
          <a:p>
            <a:pPr lvl="1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147717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B22FC95-911F-0C4F-A6CB-2D278E54A1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Intérêts de la Programmation Concurrente (2/2)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B3AB447-265A-D84E-B010-E65924DA38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/>
              <a:t>Optimiser l’utilisation des ressources</a:t>
            </a:r>
          </a:p>
          <a:p>
            <a:pPr lvl="1"/>
            <a:r>
              <a:rPr lang="fr-FR"/>
              <a:t>Temps humain &gt;&gt; temps processeur</a:t>
            </a:r>
          </a:p>
          <a:p>
            <a:pPr lvl="1"/>
            <a:r>
              <a:rPr lang="fr-FR"/>
              <a:t>Temps E/S (mémoire, disque, réseau) &gt;&gt; temps processeur</a:t>
            </a:r>
          </a:p>
          <a:p>
            <a:pPr lvl="1"/>
            <a:r>
              <a:rPr lang="fr-FR">
                <a:sym typeface="Wingdings" pitchFamily="2" charset="2"/>
              </a:rPr>
              <a:t> Utiliser le </a:t>
            </a:r>
            <a:r>
              <a:rPr lang="fr-FR" b="1">
                <a:sym typeface="Wingdings" pitchFamily="2" charset="2"/>
              </a:rPr>
              <a:t>temps processeur libre </a:t>
            </a:r>
            <a:r>
              <a:rPr lang="fr-FR">
                <a:sym typeface="Wingdings" pitchFamily="2" charset="2"/>
              </a:rPr>
              <a:t>entre 2 actions humaines ou 2 E/S</a:t>
            </a:r>
            <a:endParaRPr lang="fr-FR"/>
          </a:p>
          <a:p>
            <a:r>
              <a:rPr lang="fr-FR"/>
              <a:t>Franchir des barrières technologiques</a:t>
            </a:r>
          </a:p>
          <a:p>
            <a:pPr lvl="1"/>
            <a:r>
              <a:rPr lang="fr-FR"/>
              <a:t>La densification des circuits atteint les limites physiques (</a:t>
            </a:r>
            <a:r>
              <a:rPr lang="fr-FR" err="1"/>
              <a:t>qqs</a:t>
            </a:r>
            <a:r>
              <a:rPr lang="fr-FR"/>
              <a:t> centaines d’atomes)</a:t>
            </a:r>
          </a:p>
          <a:p>
            <a:pPr lvl="1"/>
            <a:r>
              <a:rPr lang="fr-FR"/>
              <a:t>L’augmentation de la fréquence horloge augmente exponentiellement la dissipation de chaleur (et de la consommation électrique)</a:t>
            </a:r>
          </a:p>
          <a:p>
            <a:pPr lvl="1"/>
            <a:r>
              <a:rPr lang="fr-FR">
                <a:sym typeface="Wingdings" pitchFamily="2" charset="2"/>
              </a:rPr>
              <a:t> Concevoir des puces </a:t>
            </a:r>
            <a:r>
              <a:rPr lang="fr-FR" b="1">
                <a:sym typeface="Wingdings" pitchFamily="2" charset="2"/>
              </a:rPr>
              <a:t>multi-cœurs</a:t>
            </a:r>
            <a:r>
              <a:rPr lang="fr-FR">
                <a:sym typeface="Wingdings" pitchFamily="2" charset="2"/>
              </a:rPr>
              <a:t> plutôt que des processeurs monolithiques</a:t>
            </a:r>
            <a:endParaRPr lang="fr-FR"/>
          </a:p>
          <a:p>
            <a:r>
              <a:rPr lang="fr-FR"/>
              <a:t>Concevoir des architectures plus robustes</a:t>
            </a:r>
          </a:p>
          <a:p>
            <a:pPr lvl="1"/>
            <a:r>
              <a:rPr lang="fr-FR"/>
              <a:t>Panne matérielle non négligeable</a:t>
            </a:r>
          </a:p>
          <a:p>
            <a:pPr lvl="1"/>
            <a:r>
              <a:rPr lang="fr-FR"/>
              <a:t>Dépendance de plus en plus grande aux systèmes informatiques</a:t>
            </a:r>
          </a:p>
          <a:p>
            <a:pPr lvl="1"/>
            <a:r>
              <a:rPr lang="fr-FR">
                <a:sym typeface="Wingdings" pitchFamily="2" charset="2"/>
              </a:rPr>
              <a:t> </a:t>
            </a:r>
            <a:r>
              <a:rPr lang="fr-FR" b="1">
                <a:sym typeface="Wingdings" pitchFamily="2" charset="2"/>
              </a:rPr>
              <a:t>Répartir</a:t>
            </a:r>
            <a:r>
              <a:rPr lang="fr-FR">
                <a:sym typeface="Wingdings" pitchFamily="2" charset="2"/>
              </a:rPr>
              <a:t> les données et les calculs sur plusieurs machines augmente la fiabilité</a:t>
            </a:r>
            <a:endParaRPr lang="fr-FR"/>
          </a:p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273157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746DDFB-2FF3-7D45-A916-9207532A4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Les différentes architectures de la concurrence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74CB11E-3B7B-9247-909C-E7D2BAD265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/>
              <a:t>Modèles Synchrones</a:t>
            </a:r>
          </a:p>
          <a:p>
            <a:pPr lvl="1"/>
            <a:r>
              <a:rPr lang="fr-FR"/>
              <a:t>Toutes les entités concurrentes sont rythmées par une horloge commune</a:t>
            </a:r>
          </a:p>
          <a:p>
            <a:pPr lvl="1"/>
            <a:r>
              <a:rPr lang="fr-FR"/>
              <a:t>Les temps de calculs élémentaires sont assimilés à un temps nul</a:t>
            </a:r>
          </a:p>
          <a:p>
            <a:pPr lvl="1"/>
            <a:r>
              <a:rPr lang="fr-FR"/>
              <a:t>Destinés aux systèmes embarqués (avion, missiles, voiture, etc.)</a:t>
            </a:r>
          </a:p>
          <a:p>
            <a:pPr lvl="1"/>
            <a:r>
              <a:rPr lang="fr-FR"/>
              <a:t>De grandes réussites industrielles (en particulier Françaises ou Européennes)</a:t>
            </a:r>
          </a:p>
          <a:p>
            <a:r>
              <a:rPr lang="fr-FR"/>
              <a:t>Modèles Asynchrones</a:t>
            </a:r>
          </a:p>
          <a:p>
            <a:pPr lvl="1"/>
            <a:r>
              <a:rPr lang="fr-FR"/>
              <a:t>Chaque entité concurrente avance à son propre rythme</a:t>
            </a:r>
          </a:p>
          <a:p>
            <a:pPr lvl="1"/>
            <a:r>
              <a:rPr lang="fr-FR"/>
              <a:t>La synchronisation se fait explicitement ou implicitement</a:t>
            </a:r>
          </a:p>
          <a:p>
            <a:pPr lvl="1"/>
            <a:r>
              <a:rPr lang="fr-FR"/>
              <a:t>C’est le modèle plus répandu (et que nous utiliserons)</a:t>
            </a:r>
          </a:p>
          <a:p>
            <a:r>
              <a:rPr lang="fr-FR"/>
              <a:t>Modèles Centralisés ou Répartis</a:t>
            </a:r>
          </a:p>
          <a:p>
            <a:pPr lvl="1"/>
            <a:r>
              <a:rPr lang="fr-FR"/>
              <a:t>En modèle centralisé les entités s’exécutent sur la même machine</a:t>
            </a:r>
          </a:p>
          <a:p>
            <a:pPr lvl="1"/>
            <a:r>
              <a:rPr lang="fr-FR"/>
              <a:t>En modèle réparti les entités s’exécutent sur des machines reliées en réseaux</a:t>
            </a:r>
          </a:p>
          <a:p>
            <a:pPr lvl="1"/>
            <a:r>
              <a:rPr lang="fr-FR"/>
              <a:t>C’est par nature un modèle asynchrone</a:t>
            </a:r>
          </a:p>
          <a:p>
            <a:pPr marL="550863" lvl="1" indent="0">
              <a:buNone/>
            </a:pPr>
            <a:r>
              <a:rPr lang="fr-FR" b="1">
                <a:solidFill>
                  <a:srgbClr val="FF0000"/>
                </a:solidFill>
              </a:rPr>
              <a:t>Nous travaillerons dans ce cours sur le modèle Centralisé Asynchrone</a:t>
            </a:r>
          </a:p>
          <a:p>
            <a:pPr lvl="1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096134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9B8B9A9-DB59-5F42-B845-4D313889B4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Les prochaines séances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0905C3D-3B9C-0340-B1C8-D437C53CE0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altLang="fr-FR">
              <a:ea typeface="ＭＳ Ｐゴシック" panose="020B0600070205080204" pitchFamily="34" charset="-128"/>
            </a:endParaRPr>
          </a:p>
          <a:p>
            <a:r>
              <a:rPr lang="fr-FR" altLang="fr-FR">
                <a:ea typeface="ＭＳ Ｐゴシック" panose="020B0600070205080204" pitchFamily="34" charset="-128"/>
              </a:rPr>
              <a:t>S2 : Créer des entités concurrentes, sémantique et mise en pratique</a:t>
            </a:r>
          </a:p>
          <a:p>
            <a:r>
              <a:rPr lang="fr-FR" altLang="fr-FR">
                <a:ea typeface="ＭＳ Ｐゴシック" panose="020B0600070205080204" pitchFamily="34" charset="-128"/>
              </a:rPr>
              <a:t>S3 : Synchronisation entre entités concurrentes, sémantique et illustrations en Java et C/Posix</a:t>
            </a:r>
          </a:p>
          <a:p>
            <a:r>
              <a:rPr lang="fr-FR" altLang="fr-FR">
                <a:ea typeface="ＭＳ Ｐゴシック" panose="020B0600070205080204" pitchFamily="34" charset="-128"/>
              </a:rPr>
              <a:t>S4 : Paradigmes de la concurrence 1</a:t>
            </a:r>
          </a:p>
          <a:p>
            <a:r>
              <a:rPr lang="fr-FR" altLang="fr-FR">
                <a:ea typeface="ＭＳ Ｐゴシック" panose="020B0600070205080204" pitchFamily="34" charset="-128"/>
              </a:rPr>
              <a:t>S5 : Paradigmes de la concurrence 2</a:t>
            </a:r>
          </a:p>
          <a:p>
            <a:r>
              <a:rPr lang="fr-FR" altLang="fr-FR">
                <a:ea typeface="ＭＳ Ｐゴシック" panose="020B0600070205080204" pitchFamily="34" charset="-128"/>
              </a:rPr>
              <a:t>S6 : Les </a:t>
            </a:r>
            <a:r>
              <a:rPr lang="fr-FR" altLang="fr-FR" err="1">
                <a:ea typeface="ＭＳ Ｐゴシック" panose="020B0600070205080204" pitchFamily="34" charset="-128"/>
              </a:rPr>
              <a:t>coroutines</a:t>
            </a:r>
            <a:r>
              <a:rPr lang="fr-FR" altLang="fr-FR">
                <a:ea typeface="ＭＳ Ｐゴシック" panose="020B0600070205080204" pitchFamily="34" charset="-128"/>
              </a:rPr>
              <a:t> avec </a:t>
            </a:r>
            <a:r>
              <a:rPr lang="fr-FR" altLang="fr-FR" err="1">
                <a:ea typeface="ＭＳ Ｐゴシック" panose="020B0600070205080204" pitchFamily="34" charset="-128"/>
              </a:rPr>
              <a:t>Kotlin</a:t>
            </a:r>
            <a:r>
              <a:rPr lang="fr-FR" altLang="fr-FR">
                <a:ea typeface="ＭＳ Ｐゴシック" panose="020B0600070205080204" pitchFamily="34" charset="-128"/>
              </a:rPr>
              <a:t> (et programmation concurrente sous Android)</a:t>
            </a:r>
          </a:p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919839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74" name="Rectangle 2">
            <a:extLst>
              <a:ext uri="{FF2B5EF4-FFF2-40B4-BE49-F238E27FC236}">
                <a16:creationId xmlns:a16="http://schemas.microsoft.com/office/drawing/2014/main" id="{26F48A2C-DB76-BF43-96A1-3BF93461E66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fr-FR">
                <a:ea typeface="ＭＳ Ｐゴシック" charset="0"/>
                <a:cs typeface="ＭＳ Ｐゴシック" charset="0"/>
              </a:rPr>
              <a:t>Bibliographie</a:t>
            </a:r>
          </a:p>
        </p:txBody>
      </p:sp>
      <p:sp>
        <p:nvSpPr>
          <p:cNvPr id="21506" name="Rectangle 3">
            <a:extLst>
              <a:ext uri="{FF2B5EF4-FFF2-40B4-BE49-F238E27FC236}">
                <a16:creationId xmlns:a16="http://schemas.microsoft.com/office/drawing/2014/main" id="{3C3D6E3A-CD65-3E48-B8CD-544BB50DC37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fr-FR" altLang="fr-FR">
              <a:ea typeface="ＭＳ Ｐゴシック" panose="020B0600070205080204" pitchFamily="34" charset="-128"/>
            </a:endParaRPr>
          </a:p>
          <a:p>
            <a:endParaRPr lang="fr-FR" altLang="fr-FR">
              <a:ea typeface="ＭＳ Ｐゴシック" panose="020B0600070205080204" pitchFamily="34" charset="-128"/>
            </a:endParaRPr>
          </a:p>
          <a:p>
            <a:r>
              <a:rPr lang="fr-FR" altLang="fr-FR">
                <a:ea typeface="ＭＳ Ｐゴシック" panose="020B0600070205080204" pitchFamily="34" charset="-128"/>
              </a:rPr>
              <a:t>Java </a:t>
            </a:r>
            <a:r>
              <a:rPr lang="fr-FR" altLang="fr-FR" err="1">
                <a:ea typeface="ＭＳ Ｐゴシック" panose="020B0600070205080204" pitchFamily="34" charset="-128"/>
              </a:rPr>
              <a:t>Concurrency</a:t>
            </a:r>
            <a:r>
              <a:rPr lang="fr-FR" altLang="fr-FR">
                <a:ea typeface="ＭＳ Ｐゴシック" panose="020B0600070205080204" pitchFamily="34" charset="-128"/>
              </a:rPr>
              <a:t> in Practice, B. </a:t>
            </a:r>
            <a:r>
              <a:rPr lang="fr-FR" altLang="fr-FR" err="1">
                <a:ea typeface="ＭＳ Ｐゴシック" panose="020B0600070205080204" pitchFamily="34" charset="-128"/>
              </a:rPr>
              <a:t>Goetz</a:t>
            </a:r>
            <a:r>
              <a:rPr lang="fr-FR" altLang="fr-FR">
                <a:ea typeface="ＭＳ Ｐゴシック" panose="020B0600070205080204" pitchFamily="34" charset="-128"/>
              </a:rPr>
              <a:t> et al., 2006, Addison Wesley</a:t>
            </a:r>
          </a:p>
          <a:p>
            <a:r>
              <a:rPr lang="fr-FR" altLang="fr-FR" err="1">
                <a:ea typeface="ＭＳ Ｐゴシック" panose="020B0600070205080204" pitchFamily="34" charset="-128"/>
              </a:rPr>
              <a:t>Mastering</a:t>
            </a:r>
            <a:r>
              <a:rPr lang="fr-FR" altLang="fr-FR">
                <a:ea typeface="ＭＳ Ｐゴシック" panose="020B0600070205080204" pitchFamily="34" charset="-128"/>
              </a:rPr>
              <a:t> </a:t>
            </a:r>
            <a:r>
              <a:rPr lang="fr-FR" altLang="fr-FR" err="1">
                <a:ea typeface="ＭＳ Ｐゴシック" panose="020B0600070205080204" pitchFamily="34" charset="-128"/>
              </a:rPr>
              <a:t>Concurrency</a:t>
            </a:r>
            <a:r>
              <a:rPr lang="fr-FR" altLang="fr-FR">
                <a:ea typeface="ＭＳ Ｐゴシック" panose="020B0600070205080204" pitchFamily="34" charset="-128"/>
              </a:rPr>
              <a:t> </a:t>
            </a:r>
            <a:r>
              <a:rPr lang="fr-FR" altLang="fr-FR" err="1">
                <a:ea typeface="ＭＳ Ｐゴシック" panose="020B0600070205080204" pitchFamily="34" charset="-128"/>
              </a:rPr>
              <a:t>Programming</a:t>
            </a:r>
            <a:r>
              <a:rPr lang="fr-FR" altLang="fr-FR">
                <a:ea typeface="ＭＳ Ｐゴシック" panose="020B0600070205080204" pitchFamily="34" charset="-128"/>
              </a:rPr>
              <a:t> </a:t>
            </a:r>
            <a:r>
              <a:rPr lang="fr-FR" altLang="fr-FR" err="1">
                <a:ea typeface="ＭＳ Ｐゴシック" panose="020B0600070205080204" pitchFamily="34" charset="-128"/>
              </a:rPr>
              <a:t>with</a:t>
            </a:r>
            <a:r>
              <a:rPr lang="fr-FR" altLang="fr-FR">
                <a:ea typeface="ＭＳ Ｐゴシック" panose="020B0600070205080204" pitchFamily="34" charset="-128"/>
              </a:rPr>
              <a:t> Java 8, J. </a:t>
            </a:r>
            <a:r>
              <a:rPr lang="fr-FR" altLang="fr-FR" err="1">
                <a:ea typeface="ＭＳ Ｐゴシック" panose="020B0600070205080204" pitchFamily="34" charset="-128"/>
              </a:rPr>
              <a:t>Fernadez</a:t>
            </a:r>
            <a:r>
              <a:rPr lang="fr-FR" altLang="fr-FR">
                <a:ea typeface="ＭＳ Ｐゴシック" panose="020B0600070205080204" pitchFamily="34" charset="-128"/>
              </a:rPr>
              <a:t> Gonzalez, 2016</a:t>
            </a:r>
          </a:p>
          <a:p>
            <a:r>
              <a:rPr lang="fr-FR" altLang="fr-FR">
                <a:ea typeface="ＭＳ Ｐゴシック" panose="020B0600070205080204" pitchFamily="34" charset="-128"/>
              </a:rPr>
              <a:t>Hands-on Design Patterns </a:t>
            </a:r>
            <a:r>
              <a:rPr lang="fr-FR" altLang="fr-FR" err="1">
                <a:ea typeface="ＭＳ Ｐゴシック" panose="020B0600070205080204" pitchFamily="34" charset="-128"/>
              </a:rPr>
              <a:t>with</a:t>
            </a:r>
            <a:r>
              <a:rPr lang="fr-FR" altLang="fr-FR">
                <a:ea typeface="ＭＳ Ｐゴシック" panose="020B0600070205080204" pitchFamily="34" charset="-128"/>
              </a:rPr>
              <a:t> </a:t>
            </a:r>
            <a:r>
              <a:rPr lang="fr-FR" altLang="fr-FR" err="1">
                <a:ea typeface="ＭＳ Ｐゴシック" panose="020B0600070205080204" pitchFamily="34" charset="-128"/>
              </a:rPr>
              <a:t>Kotlin</a:t>
            </a:r>
            <a:r>
              <a:rPr lang="fr-FR" altLang="fr-FR">
                <a:ea typeface="ＭＳ Ｐゴシック" panose="020B0600070205080204" pitchFamily="34" charset="-128"/>
              </a:rPr>
              <a:t>: </a:t>
            </a:r>
            <a:r>
              <a:rPr lang="fr-FR" altLang="fr-FR" err="1">
                <a:ea typeface="ＭＳ Ｐゴシック" panose="020B0600070205080204" pitchFamily="34" charset="-128"/>
              </a:rPr>
              <a:t>Build</a:t>
            </a:r>
            <a:r>
              <a:rPr lang="fr-FR" altLang="fr-FR">
                <a:ea typeface="ＭＳ Ｐゴシック" panose="020B0600070205080204" pitchFamily="34" charset="-128"/>
              </a:rPr>
              <a:t> </a:t>
            </a:r>
            <a:r>
              <a:rPr lang="fr-FR" altLang="fr-FR" err="1">
                <a:ea typeface="ＭＳ Ｐゴシック" panose="020B0600070205080204" pitchFamily="34" charset="-128"/>
              </a:rPr>
              <a:t>scalable</a:t>
            </a:r>
            <a:r>
              <a:rPr lang="fr-FR" altLang="fr-FR">
                <a:ea typeface="ＭＳ Ｐゴシック" panose="020B0600070205080204" pitchFamily="34" charset="-128"/>
              </a:rPr>
              <a:t> applications </a:t>
            </a:r>
            <a:r>
              <a:rPr lang="fr-FR" altLang="fr-FR" err="1">
                <a:ea typeface="ＭＳ Ｐゴシック" panose="020B0600070205080204" pitchFamily="34" charset="-128"/>
              </a:rPr>
              <a:t>using</a:t>
            </a:r>
            <a:r>
              <a:rPr lang="fr-FR" altLang="fr-FR">
                <a:ea typeface="ＭＳ Ｐゴシック" panose="020B0600070205080204" pitchFamily="34" charset="-128"/>
              </a:rPr>
              <a:t> </a:t>
            </a:r>
            <a:r>
              <a:rPr lang="fr-FR" altLang="fr-FR" err="1">
                <a:ea typeface="ＭＳ Ｐゴシック" panose="020B0600070205080204" pitchFamily="34" charset="-128"/>
              </a:rPr>
              <a:t>traditional</a:t>
            </a:r>
            <a:r>
              <a:rPr lang="fr-FR" altLang="fr-FR">
                <a:ea typeface="ＭＳ Ｐゴシック" panose="020B0600070205080204" pitchFamily="34" charset="-128"/>
              </a:rPr>
              <a:t>, </a:t>
            </a:r>
            <a:r>
              <a:rPr lang="fr-FR" altLang="fr-FR" err="1">
                <a:ea typeface="ＭＳ Ｐゴシック" panose="020B0600070205080204" pitchFamily="34" charset="-128"/>
              </a:rPr>
              <a:t>reactive</a:t>
            </a:r>
            <a:r>
              <a:rPr lang="fr-FR" altLang="fr-FR">
                <a:ea typeface="ＭＳ Ｐゴシック" panose="020B0600070205080204" pitchFamily="34" charset="-128"/>
              </a:rPr>
              <a:t> and concurrent design patterns in </a:t>
            </a:r>
            <a:r>
              <a:rPr lang="fr-FR" altLang="fr-FR" err="1">
                <a:ea typeface="ＭＳ Ｐゴシック" panose="020B0600070205080204" pitchFamily="34" charset="-128"/>
              </a:rPr>
              <a:t>Kotlin</a:t>
            </a:r>
            <a:r>
              <a:rPr lang="fr-FR" altLang="fr-FR">
                <a:ea typeface="ＭＳ Ｐゴシック" panose="020B0600070205080204" pitchFamily="34" charset="-128"/>
              </a:rPr>
              <a:t>, Alexey </a:t>
            </a:r>
            <a:r>
              <a:rPr lang="fr-FR" altLang="fr-FR" err="1">
                <a:ea typeface="ＭＳ Ｐゴシック" panose="020B0600070205080204" pitchFamily="34" charset="-128"/>
              </a:rPr>
              <a:t>Soshin</a:t>
            </a:r>
            <a:r>
              <a:rPr lang="fr-FR" altLang="fr-FR">
                <a:ea typeface="ＭＳ Ｐゴシック" panose="020B0600070205080204" pitchFamily="34" charset="-128"/>
              </a:rPr>
              <a:t>, 2018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78" name="Rectangle 2">
            <a:extLst>
              <a:ext uri="{FF2B5EF4-FFF2-40B4-BE49-F238E27FC236}">
                <a16:creationId xmlns:a16="http://schemas.microsoft.com/office/drawing/2014/main" id="{6A6CABF8-A338-F64D-9C60-0030E70704C3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</p:spPr>
        <p:txBody>
          <a:bodyPr/>
          <a:lstStyle/>
          <a:p>
            <a:pPr algn="ctr" eaLnBrk="1" hangingPunct="1"/>
            <a:r>
              <a:rPr lang="fr-FR" altLang="fr-FR" sz="2500" dirty="0">
                <a:ea typeface="ＭＳ Ｐゴシック" panose="020B0600070205080204" pitchFamily="34" charset="-128"/>
              </a:rPr>
              <a:t>Cours Programmation Concurrente</a:t>
            </a:r>
            <a:br>
              <a:rPr lang="fr-FR" altLang="fr-FR" sz="2500" dirty="0">
                <a:ea typeface="ＭＳ Ｐゴシック" panose="020B0600070205080204" pitchFamily="34" charset="-128"/>
              </a:rPr>
            </a:br>
            <a:br>
              <a:rPr lang="fr-FR" altLang="fr-FR" sz="2100" dirty="0">
                <a:ea typeface="ＭＳ Ｐゴシック" panose="020B0600070205080204" pitchFamily="34" charset="-128"/>
              </a:rPr>
            </a:br>
            <a:br>
              <a:rPr lang="fr-FR" altLang="fr-FR" sz="2100" dirty="0">
                <a:ea typeface="ＭＳ Ｐゴシック" panose="020B0600070205080204" pitchFamily="34" charset="-128"/>
              </a:rPr>
            </a:br>
            <a:r>
              <a:rPr lang="fr-FR" altLang="fr-FR" sz="2100" dirty="0">
                <a:solidFill>
                  <a:srgbClr val="FF9999"/>
                </a:solidFill>
                <a:ea typeface="ＭＳ Ｐゴシック" panose="020B0600070205080204" pitchFamily="34" charset="-128"/>
              </a:rPr>
              <a:t>Master MIAGE M1</a:t>
            </a:r>
            <a:br>
              <a:rPr lang="fr-FR" altLang="fr-FR" sz="2100" dirty="0">
                <a:ea typeface="ＭＳ Ｐゴシック" panose="020B0600070205080204" pitchFamily="34" charset="-128"/>
              </a:rPr>
            </a:br>
            <a:br>
              <a:rPr lang="fr-FR" altLang="fr-FR" sz="2100" dirty="0">
                <a:ea typeface="ＭＳ Ｐゴシック" panose="020B0600070205080204" pitchFamily="34" charset="-128"/>
              </a:rPr>
            </a:br>
            <a:br>
              <a:rPr lang="fr-FR" altLang="fr-FR" sz="2100" dirty="0">
                <a:ea typeface="ＭＳ Ｐゴシック" panose="020B0600070205080204" pitchFamily="34" charset="-128"/>
              </a:rPr>
            </a:br>
            <a:r>
              <a:rPr lang="fr-FR" altLang="fr-FR" sz="1500" i="1" dirty="0">
                <a:ea typeface="ＭＳ Ｐゴシック" panose="020B0600070205080204" pitchFamily="34" charset="-128"/>
              </a:rPr>
              <a:t>Jean-François Pradat-Peyre,</a:t>
            </a:r>
            <a:br>
              <a:rPr lang="fr-FR" altLang="fr-FR" sz="1500" i="1" dirty="0">
                <a:ea typeface="ＭＳ Ｐゴシック" panose="020B0600070205080204" pitchFamily="34" charset="-128"/>
              </a:rPr>
            </a:br>
            <a:r>
              <a:rPr lang="fr-FR" altLang="fr-FR" sz="1500" i="1" dirty="0">
                <a:ea typeface="ＭＳ Ｐゴシック" panose="020B0600070205080204" pitchFamily="34" charset="-128"/>
              </a:rPr>
              <a:t>Université Paris Nanterre - UFR SEGMI</a:t>
            </a:r>
            <a:br>
              <a:rPr lang="fr-FR" altLang="fr-FR" sz="1500" i="1" dirty="0">
                <a:ea typeface="ＭＳ Ｐゴシック" panose="020B0600070205080204" pitchFamily="34" charset="-128"/>
              </a:rPr>
            </a:br>
            <a:br>
              <a:rPr lang="fr-FR" altLang="fr-FR" sz="1500" i="1" dirty="0">
                <a:ea typeface="ＭＳ Ｐゴシック" panose="020B0600070205080204" pitchFamily="34" charset="-128"/>
              </a:rPr>
            </a:br>
            <a:r>
              <a:rPr lang="fr-FR" altLang="fr-FR" sz="1300" i="1" dirty="0">
                <a:ea typeface="ＭＳ Ｐゴシック" panose="020B0600070205080204" pitchFamily="34" charset="-128"/>
              </a:rPr>
              <a:t>2023-2024</a:t>
            </a:r>
          </a:p>
        </p:txBody>
      </p:sp>
      <p:sp>
        <p:nvSpPr>
          <p:cNvPr id="17410" name="Rectangle 3">
            <a:extLst>
              <a:ext uri="{FF2B5EF4-FFF2-40B4-BE49-F238E27FC236}">
                <a16:creationId xmlns:a16="http://schemas.microsoft.com/office/drawing/2014/main" id="{322AD05D-9669-724B-86D4-2BE23AEF99C0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1371600" y="4565650"/>
            <a:ext cx="6400800" cy="1600200"/>
          </a:xfrm>
        </p:spPr>
        <p:txBody>
          <a:bodyPr/>
          <a:lstStyle/>
          <a:p>
            <a:r>
              <a:rPr lang="fr-FR" altLang="fr-FR" sz="1900" b="1" i="1">
                <a:solidFill>
                  <a:schemeClr val="accent2"/>
                </a:solidFill>
                <a:ea typeface="ＭＳ Ｐゴシック" panose="020B0600070205080204" pitchFamily="34" charset="-128"/>
              </a:rPr>
              <a:t> </a:t>
            </a:r>
          </a:p>
          <a:p>
            <a:r>
              <a:rPr lang="fr-FR" altLang="fr-FR" sz="1900" b="1" i="1">
                <a:solidFill>
                  <a:schemeClr val="accent2"/>
                </a:solidFill>
                <a:ea typeface="ＭＳ Ｐゴシック" panose="020B0600070205080204" pitchFamily="34" charset="-128"/>
              </a:rPr>
              <a:t>S1 : Intérêt de la programmation concurrente, bref historique des OS, les différentes solutions</a:t>
            </a:r>
          </a:p>
        </p:txBody>
      </p:sp>
    </p:spTree>
    <p:extLst>
      <p:ext uri="{BB962C8B-B14F-4D97-AF65-F5344CB8AC3E}">
        <p14:creationId xmlns:p14="http://schemas.microsoft.com/office/powerpoint/2010/main" val="38771973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78" name="Rectangle 2">
            <a:extLst>
              <a:ext uri="{FF2B5EF4-FFF2-40B4-BE49-F238E27FC236}">
                <a16:creationId xmlns:a16="http://schemas.microsoft.com/office/drawing/2014/main" id="{6A6CABF8-A338-F64D-9C60-0030E70704C3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</p:spPr>
        <p:txBody>
          <a:bodyPr/>
          <a:lstStyle/>
          <a:p>
            <a:pPr algn="ctr" eaLnBrk="1" hangingPunct="1"/>
            <a:r>
              <a:rPr lang="fr-FR" altLang="fr-FR" sz="2500" dirty="0">
                <a:ea typeface="ＭＳ Ｐゴシック" panose="020B0600070205080204" pitchFamily="34" charset="-128"/>
              </a:rPr>
              <a:t>Cours Programmation Concurrente</a:t>
            </a:r>
            <a:br>
              <a:rPr lang="fr-FR" altLang="fr-FR" sz="2500" dirty="0">
                <a:ea typeface="ＭＳ Ｐゴシック" panose="020B0600070205080204" pitchFamily="34" charset="-128"/>
              </a:rPr>
            </a:br>
            <a:br>
              <a:rPr lang="fr-FR" altLang="fr-FR" sz="2100" dirty="0">
                <a:ea typeface="ＭＳ Ｐゴシック" panose="020B0600070205080204" pitchFamily="34" charset="-128"/>
              </a:rPr>
            </a:br>
            <a:br>
              <a:rPr lang="fr-FR" altLang="fr-FR" sz="2100" dirty="0">
                <a:ea typeface="ＭＳ Ｐゴシック" panose="020B0600070205080204" pitchFamily="34" charset="-128"/>
              </a:rPr>
            </a:br>
            <a:r>
              <a:rPr lang="fr-FR" altLang="fr-FR" sz="2100" dirty="0">
                <a:solidFill>
                  <a:srgbClr val="FF9999"/>
                </a:solidFill>
                <a:ea typeface="ＭＳ Ｐゴシック" panose="020B0600070205080204" pitchFamily="34" charset="-128"/>
              </a:rPr>
              <a:t>Master MIAGE M1</a:t>
            </a:r>
            <a:br>
              <a:rPr lang="fr-FR" altLang="fr-FR" sz="2100" dirty="0">
                <a:ea typeface="ＭＳ Ｐゴシック" panose="020B0600070205080204" pitchFamily="34" charset="-128"/>
              </a:rPr>
            </a:br>
            <a:br>
              <a:rPr lang="fr-FR" altLang="fr-FR" sz="2100" dirty="0">
                <a:ea typeface="ＭＳ Ｐゴシック" panose="020B0600070205080204" pitchFamily="34" charset="-128"/>
              </a:rPr>
            </a:br>
            <a:br>
              <a:rPr lang="fr-FR" altLang="fr-FR" sz="2100" dirty="0">
                <a:ea typeface="ＭＳ Ｐゴシック" panose="020B0600070205080204" pitchFamily="34" charset="-128"/>
              </a:rPr>
            </a:br>
            <a:r>
              <a:rPr lang="fr-FR" altLang="fr-FR" sz="1500" i="1" dirty="0">
                <a:ea typeface="ＭＳ Ｐゴシック" panose="020B0600070205080204" pitchFamily="34" charset="-128"/>
              </a:rPr>
              <a:t>Jean-François Pradat-Peyre,</a:t>
            </a:r>
            <a:br>
              <a:rPr lang="fr-FR" altLang="fr-FR" sz="1500" i="1" dirty="0">
                <a:ea typeface="ＭＳ Ｐゴシック" panose="020B0600070205080204" pitchFamily="34" charset="-128"/>
              </a:rPr>
            </a:br>
            <a:r>
              <a:rPr lang="fr-FR" altLang="fr-FR" sz="1500" i="1" dirty="0">
                <a:ea typeface="ＭＳ Ｐゴシック" panose="020B0600070205080204" pitchFamily="34" charset="-128"/>
              </a:rPr>
              <a:t>Université Paris Nanterre - UFR SEGMI</a:t>
            </a:r>
            <a:br>
              <a:rPr lang="fr-FR" altLang="fr-FR" sz="1500" i="1" dirty="0">
                <a:ea typeface="ＭＳ Ｐゴシック" panose="020B0600070205080204" pitchFamily="34" charset="-128"/>
              </a:rPr>
            </a:br>
            <a:br>
              <a:rPr lang="fr-FR" altLang="fr-FR" sz="1500" i="1" dirty="0">
                <a:ea typeface="ＭＳ Ｐゴシック" panose="020B0600070205080204" pitchFamily="34" charset="-128"/>
              </a:rPr>
            </a:br>
            <a:r>
              <a:rPr lang="fr-FR" altLang="fr-FR" sz="1300" i="1" dirty="0">
                <a:ea typeface="ＭＳ Ｐゴシック" panose="020B0600070205080204" pitchFamily="34" charset="-128"/>
              </a:rPr>
              <a:t>2023-2024</a:t>
            </a:r>
          </a:p>
        </p:txBody>
      </p:sp>
      <p:sp>
        <p:nvSpPr>
          <p:cNvPr id="17410" name="Rectangle 3">
            <a:extLst>
              <a:ext uri="{FF2B5EF4-FFF2-40B4-BE49-F238E27FC236}">
                <a16:creationId xmlns:a16="http://schemas.microsoft.com/office/drawing/2014/main" id="{322AD05D-9669-724B-86D4-2BE23AEF99C0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1371600" y="4565650"/>
            <a:ext cx="7232848" cy="1600200"/>
          </a:xfrm>
        </p:spPr>
        <p:txBody>
          <a:bodyPr/>
          <a:lstStyle/>
          <a:p>
            <a:r>
              <a:rPr lang="fr-FR" altLang="fr-FR" sz="1900" b="1" i="1">
                <a:solidFill>
                  <a:schemeClr val="accent2"/>
                </a:solidFill>
                <a:ea typeface="ＭＳ Ｐゴシック" panose="020B0600070205080204" pitchFamily="34" charset="-128"/>
              </a:rPr>
              <a:t> </a:t>
            </a:r>
          </a:p>
          <a:p>
            <a:r>
              <a:rPr lang="fr-FR" altLang="fr-FR" sz="1900" b="1" i="1">
                <a:solidFill>
                  <a:schemeClr val="accent2"/>
                </a:solidFill>
                <a:ea typeface="ＭＳ Ｐゴシック" panose="020B0600070205080204" pitchFamily="34" charset="-128"/>
              </a:rPr>
              <a:t>S1.1 : Quelques rappels sur les Systèmes d’exploitation (OS)</a:t>
            </a:r>
          </a:p>
        </p:txBody>
      </p:sp>
    </p:spTree>
    <p:extLst>
      <p:ext uri="{BB962C8B-B14F-4D97-AF65-F5344CB8AC3E}">
        <p14:creationId xmlns:p14="http://schemas.microsoft.com/office/powerpoint/2010/main" val="38480956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2">
            <a:extLst>
              <a:ext uri="{FF2B5EF4-FFF2-40B4-BE49-F238E27FC236}">
                <a16:creationId xmlns:a16="http://schemas.microsoft.com/office/drawing/2014/main" id="{D2B9DD48-66CD-DE4E-9224-5664556F6F5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FR" altLang="fr-FR">
                <a:ea typeface="ＭＳ Ｐゴシック" panose="020B0600070205080204" pitchFamily="34" charset="-128"/>
              </a:rPr>
              <a:t>R</a:t>
            </a:r>
            <a:r>
              <a:rPr lang="fr-FR" altLang="ja-JP">
                <a:ea typeface="ＭＳ Ｐゴシック" panose="020B0600070205080204" pitchFamily="34" charset="-128"/>
              </a:rPr>
              <a:t>ôles d’un OS (Operating System)</a:t>
            </a:r>
            <a:endParaRPr lang="fr-FR" altLang="fr-FR">
              <a:ea typeface="ＭＳ Ｐゴシック" panose="020B0600070205080204" pitchFamily="34" charset="-128"/>
            </a:endParaRPr>
          </a:p>
        </p:txBody>
      </p:sp>
      <p:sp>
        <p:nvSpPr>
          <p:cNvPr id="25602" name="Rectangle 3">
            <a:extLst>
              <a:ext uri="{FF2B5EF4-FFF2-40B4-BE49-F238E27FC236}">
                <a16:creationId xmlns:a16="http://schemas.microsoft.com/office/drawing/2014/main" id="{E4DE7262-C786-F44E-A567-3795503343F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altLang="fr-FR">
                <a:ea typeface="ＭＳ Ｐゴシック" panose="020B0600070205080204" pitchFamily="34" charset="-128"/>
              </a:rPr>
              <a:t>Fournir des interfaces d</a:t>
            </a:r>
            <a:r>
              <a:rPr lang="ja-JP" altLang="fr-FR">
                <a:ea typeface="ＭＳ Ｐゴシック" panose="020B0600070205080204" pitchFamily="34" charset="-128"/>
              </a:rPr>
              <a:t>’</a:t>
            </a:r>
            <a:r>
              <a:rPr lang="fr-FR" altLang="ja-JP">
                <a:ea typeface="ＭＳ Ｐゴシック" panose="020B0600070205080204" pitchFamily="34" charset="-128"/>
              </a:rPr>
              <a:t>accès aux ressources de haut niveau</a:t>
            </a:r>
          </a:p>
          <a:p>
            <a:pPr lvl="1"/>
            <a:r>
              <a:rPr lang="fr-FR" altLang="fr-FR">
                <a:ea typeface="ＭＳ Ｐゴシック" panose="020B0600070205080204" pitchFamily="34" charset="-128"/>
              </a:rPr>
              <a:t>Abstraction du matériel</a:t>
            </a:r>
          </a:p>
          <a:p>
            <a:pPr lvl="1"/>
            <a:r>
              <a:rPr lang="fr-FR" altLang="fr-FR">
                <a:ea typeface="ＭＳ Ｐゴシック" panose="020B0600070205080204" pitchFamily="34" charset="-128"/>
              </a:rPr>
              <a:t>Abstraction des activités</a:t>
            </a:r>
          </a:p>
          <a:p>
            <a:r>
              <a:rPr lang="fr-FR" altLang="fr-FR">
                <a:ea typeface="ＭＳ Ｐゴシック" panose="020B0600070205080204" pitchFamily="34" charset="-128"/>
              </a:rPr>
              <a:t>Permettre un partage des ressources physiques</a:t>
            </a:r>
          </a:p>
          <a:p>
            <a:r>
              <a:rPr lang="fr-FR" altLang="fr-FR">
                <a:ea typeface="ＭＳ Ｐゴシック" panose="020B0600070205080204" pitchFamily="34" charset="-128"/>
              </a:rPr>
              <a:t>Gérer/simplifier les entrées sorties</a:t>
            </a:r>
          </a:p>
          <a:p>
            <a:r>
              <a:rPr lang="fr-FR" altLang="fr-FR">
                <a:ea typeface="ＭＳ Ｐゴシック" panose="020B0600070205080204" pitchFamily="34" charset="-128"/>
              </a:rPr>
              <a:t>Assurer la sécurité et l</a:t>
            </a:r>
            <a:r>
              <a:rPr lang="ja-JP" altLang="fr-FR">
                <a:ea typeface="ＭＳ Ｐゴシック" panose="020B0600070205080204" pitchFamily="34" charset="-128"/>
              </a:rPr>
              <a:t>’</a:t>
            </a:r>
            <a:r>
              <a:rPr lang="fr-FR" altLang="ja-JP">
                <a:ea typeface="ＭＳ Ｐゴシック" panose="020B0600070205080204" pitchFamily="34" charset="-128"/>
              </a:rPr>
              <a:t>intégrité des données</a:t>
            </a:r>
          </a:p>
          <a:p>
            <a:pPr lvl="1"/>
            <a:r>
              <a:rPr lang="fr-FR" altLang="fr-FR">
                <a:ea typeface="ＭＳ Ｐゴシック" panose="020B0600070205080204" pitchFamily="34" charset="-128"/>
              </a:rPr>
              <a:t>Identification</a:t>
            </a:r>
          </a:p>
          <a:p>
            <a:pPr lvl="1"/>
            <a:r>
              <a:rPr lang="fr-FR" altLang="fr-FR">
                <a:ea typeface="ＭＳ Ｐゴシック" panose="020B0600070205080204" pitchFamily="34" charset="-128"/>
              </a:rPr>
              <a:t>Contr</a:t>
            </a:r>
            <a:r>
              <a:rPr lang="fr-FR" altLang="ja-JP">
                <a:ea typeface="ＭＳ Ｐゴシック" panose="020B0600070205080204" pitchFamily="34" charset="-128"/>
              </a:rPr>
              <a:t>ôle d’accès aux données</a:t>
            </a:r>
            <a:endParaRPr lang="fr-FR" altLang="fr-FR">
              <a:ea typeface="ＭＳ Ｐゴシック" panose="020B0600070205080204" pitchFamily="34" charset="-128"/>
            </a:endParaRPr>
          </a:p>
          <a:p>
            <a:r>
              <a:rPr lang="fr-FR" altLang="fr-FR">
                <a:ea typeface="ＭＳ Ｐゴシック" panose="020B0600070205080204" pitchFamily="34" charset="-128"/>
              </a:rPr>
              <a:t>Synchroniser les activités</a:t>
            </a:r>
          </a:p>
          <a:p>
            <a:r>
              <a:rPr lang="fr-FR" altLang="fr-FR">
                <a:ea typeface="ＭＳ Ｐゴシック" panose="020B0600070205080204" pitchFamily="34" charset="-128"/>
              </a:rPr>
              <a:t>Assurer la communication inter activités</a:t>
            </a:r>
          </a:p>
        </p:txBody>
      </p:sp>
      <p:sp>
        <p:nvSpPr>
          <p:cNvPr id="25603" name="Rectangle 4">
            <a:extLst>
              <a:ext uri="{FF2B5EF4-FFF2-40B4-BE49-F238E27FC236}">
                <a16:creationId xmlns:a16="http://schemas.microsoft.com/office/drawing/2014/main" id="{7CD191F8-4467-0E45-BE62-8C79C1E379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7000" y="5791200"/>
            <a:ext cx="39179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fr-FR" altLang="fr-FR" b="1" i="1">
                <a:solidFill>
                  <a:schemeClr val="accent2"/>
                </a:solidFill>
              </a:rPr>
              <a:t>Concepts apparus peu à peu !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11">
            <a:extLst>
              <a:ext uri="{FF2B5EF4-FFF2-40B4-BE49-F238E27FC236}">
                <a16:creationId xmlns:a16="http://schemas.microsoft.com/office/drawing/2014/main" id="{516E9FD2-E3A1-BB4C-8C36-29BE123F0A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5334000"/>
            <a:ext cx="5029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fr-FR" altLang="fr-FR" sz="1000">
                <a:latin typeface="Helvetica" pitchFamily="2" charset="0"/>
              </a:rPr>
              <a:t>The EDVAC as installed in Building 328 </a:t>
            </a:r>
          </a:p>
          <a:p>
            <a:pPr eaLnBrk="1" hangingPunct="1"/>
            <a:r>
              <a:rPr lang="fr-FR" altLang="fr-FR" sz="1000">
                <a:latin typeface="Helvetica" pitchFamily="2" charset="0"/>
              </a:rPr>
              <a:t>at the Ballistics Research Laboratory.</a:t>
            </a:r>
          </a:p>
        </p:txBody>
      </p:sp>
      <p:sp>
        <p:nvSpPr>
          <p:cNvPr id="161808" name="Rectangle 16">
            <a:extLst>
              <a:ext uri="{FF2B5EF4-FFF2-40B4-BE49-F238E27FC236}">
                <a16:creationId xmlns:a16="http://schemas.microsoft.com/office/drawing/2014/main" id="{6DF28871-1506-2D40-8527-257ED572F48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fr-FR">
                <a:ea typeface="ＭＳ Ｐゴシック" charset="0"/>
                <a:cs typeface="ＭＳ Ｐゴシック" charset="0"/>
              </a:rPr>
              <a:t>Bref historique (1)</a:t>
            </a:r>
          </a:p>
        </p:txBody>
      </p:sp>
      <p:sp>
        <p:nvSpPr>
          <p:cNvPr id="26627" name="Rectangle 17">
            <a:extLst>
              <a:ext uri="{FF2B5EF4-FFF2-40B4-BE49-F238E27FC236}">
                <a16:creationId xmlns:a16="http://schemas.microsoft.com/office/drawing/2014/main" id="{964F50F5-934A-0549-8FCE-3651171A9D7C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endParaRPr lang="fr-FR" altLang="fr-FR" sz="1400">
              <a:ea typeface="ＭＳ Ｐゴシック" panose="020B0600070205080204" pitchFamily="34" charset="-128"/>
            </a:endParaRPr>
          </a:p>
          <a:p>
            <a:pPr>
              <a:lnSpc>
                <a:spcPct val="110000"/>
              </a:lnSpc>
            </a:pPr>
            <a:r>
              <a:rPr lang="fr-FR" altLang="fr-FR" sz="1400">
                <a:ea typeface="ＭＳ Ｐゴシック" panose="020B0600070205080204" pitchFamily="34" charset="-128"/>
              </a:rPr>
              <a:t>1950 : EDVAC (</a:t>
            </a:r>
            <a:r>
              <a:rPr lang="fr-FR" altLang="fr-FR" sz="1400" err="1">
                <a:ea typeface="ＭＳ Ｐゴシック" panose="020B0600070205080204" pitchFamily="34" charset="-128"/>
              </a:rPr>
              <a:t>Electronic</a:t>
            </a:r>
            <a:r>
              <a:rPr lang="fr-FR" altLang="fr-FR" sz="1400">
                <a:ea typeface="ＭＳ Ｐゴシック" panose="020B0600070205080204" pitchFamily="34" charset="-128"/>
              </a:rPr>
              <a:t> </a:t>
            </a:r>
            <a:r>
              <a:rPr lang="fr-FR" altLang="fr-FR" sz="1400" err="1">
                <a:ea typeface="ＭＳ Ｐゴシック" panose="020B0600070205080204" pitchFamily="34" charset="-128"/>
              </a:rPr>
              <a:t>Discrete</a:t>
            </a:r>
            <a:r>
              <a:rPr lang="fr-FR" altLang="fr-FR" sz="1400">
                <a:ea typeface="ＭＳ Ｐゴシック" panose="020B0600070205080204" pitchFamily="34" charset="-128"/>
              </a:rPr>
              <a:t> Variable </a:t>
            </a:r>
            <a:r>
              <a:rPr lang="fr-FR" altLang="fr-FR" sz="1400" err="1">
                <a:ea typeface="ＭＳ Ｐゴシック" panose="020B0600070205080204" pitchFamily="34" charset="-128"/>
              </a:rPr>
              <a:t>Automatic</a:t>
            </a:r>
            <a:r>
              <a:rPr lang="fr-FR" altLang="fr-FR" sz="1400">
                <a:ea typeface="ＭＳ Ｐゴシック" panose="020B0600070205080204" pitchFamily="34" charset="-128"/>
              </a:rPr>
              <a:t> Computer) une des premières machines avec programme chargeable</a:t>
            </a:r>
          </a:p>
          <a:p>
            <a:pPr>
              <a:lnSpc>
                <a:spcPct val="110000"/>
              </a:lnSpc>
            </a:pPr>
            <a:r>
              <a:rPr lang="fr-FR" altLang="fr-FR" sz="1400">
                <a:ea typeface="ＭＳ Ｐゴシック" panose="020B0600070205080204" pitchFamily="34" charset="-128"/>
              </a:rPr>
              <a:t>Usage militaro-scientifique</a:t>
            </a:r>
          </a:p>
          <a:p>
            <a:pPr>
              <a:lnSpc>
                <a:spcPct val="110000"/>
              </a:lnSpc>
            </a:pPr>
            <a:r>
              <a:rPr lang="fr-FR" altLang="fr-FR" sz="1400">
                <a:ea typeface="ＭＳ Ｐゴシック" panose="020B0600070205080204" pitchFamily="34" charset="-128"/>
              </a:rPr>
              <a:t>Mémoire de 5,5 KO</a:t>
            </a:r>
          </a:p>
          <a:p>
            <a:pPr>
              <a:lnSpc>
                <a:spcPct val="110000"/>
              </a:lnSpc>
            </a:pPr>
            <a:r>
              <a:rPr lang="fr-FR" altLang="fr-FR" sz="1400" i="1">
                <a:ea typeface="ＭＳ Ｐゴシック" panose="020B0600070205080204" pitchFamily="34" charset="-128"/>
              </a:rPr>
              <a:t>l</a:t>
            </a:r>
            <a:r>
              <a:rPr lang="ja-JP" altLang="fr-FR" sz="1400" i="1">
                <a:ea typeface="ＭＳ Ｐゴシック" panose="020B0600070205080204" pitchFamily="34" charset="-128"/>
              </a:rPr>
              <a:t>’</a:t>
            </a:r>
            <a:r>
              <a:rPr lang="fr-FR" altLang="ja-JP" sz="1400" i="1">
                <a:ea typeface="ＭＳ Ｐゴシック" panose="020B0600070205080204" pitchFamily="34" charset="-128"/>
              </a:rPr>
              <a:t>OS se limite à un « lanceur » : notion d</a:t>
            </a:r>
            <a:r>
              <a:rPr lang="ja-JP" altLang="fr-FR" sz="1400" i="1">
                <a:ea typeface="ＭＳ Ｐゴシック" panose="020B0600070205080204" pitchFamily="34" charset="-128"/>
              </a:rPr>
              <a:t>’</a:t>
            </a:r>
            <a:r>
              <a:rPr lang="fr-FR" altLang="ja-JP" sz="1400" i="1">
                <a:ea typeface="ＭＳ Ｐゴシック" panose="020B0600070205080204" pitchFamily="34" charset="-128"/>
              </a:rPr>
              <a:t>amorçage (</a:t>
            </a:r>
            <a:r>
              <a:rPr lang="fr-FR" altLang="ja-JP" sz="1400" i="1" err="1">
                <a:ea typeface="ＭＳ Ｐゴシック" panose="020B0600070205080204" pitchFamily="34" charset="-128"/>
              </a:rPr>
              <a:t>bootstrap</a:t>
            </a:r>
            <a:r>
              <a:rPr lang="fr-FR" altLang="ja-JP" sz="1400" i="1">
                <a:ea typeface="ＭＳ Ｐゴシック" panose="020B0600070205080204" pitchFamily="34" charset="-128"/>
              </a:rPr>
              <a:t>)</a:t>
            </a:r>
            <a:r>
              <a:rPr lang="fr-FR" altLang="ja-JP" sz="1400">
                <a:ea typeface="ＭＳ Ｐゴシック" panose="020B0600070205080204" pitchFamily="34" charset="-128"/>
              </a:rPr>
              <a:t> </a:t>
            </a:r>
          </a:p>
          <a:p>
            <a:pPr>
              <a:lnSpc>
                <a:spcPct val="110000"/>
              </a:lnSpc>
            </a:pPr>
            <a:endParaRPr lang="fr-FR" altLang="fr-FR" sz="1400">
              <a:ea typeface="ＭＳ Ｐゴシック" panose="020B0600070205080204" pitchFamily="34" charset="-128"/>
            </a:endParaRPr>
          </a:p>
          <a:p>
            <a:pPr>
              <a:lnSpc>
                <a:spcPct val="110000"/>
              </a:lnSpc>
            </a:pPr>
            <a:endParaRPr lang="fr-FR" altLang="fr-FR" sz="1400">
              <a:ea typeface="ＭＳ Ｐゴシック" panose="020B0600070205080204" pitchFamily="34" charset="-128"/>
            </a:endParaRPr>
          </a:p>
          <a:p>
            <a:pPr>
              <a:lnSpc>
                <a:spcPct val="110000"/>
              </a:lnSpc>
            </a:pPr>
            <a:r>
              <a:rPr lang="fr-FR" altLang="fr-FR" sz="1400">
                <a:ea typeface="ＭＳ Ｐゴシック" panose="020B0600070205080204" pitchFamily="34" charset="-128"/>
              </a:rPr>
              <a:t>voir http://</a:t>
            </a:r>
            <a:r>
              <a:rPr lang="fr-FR" altLang="fr-FR" sz="1400" err="1">
                <a:ea typeface="ＭＳ Ｐゴシック" panose="020B0600070205080204" pitchFamily="34" charset="-128"/>
              </a:rPr>
              <a:t>en.wikipedia.org</a:t>
            </a:r>
            <a:r>
              <a:rPr lang="fr-FR" altLang="fr-FR" sz="1400">
                <a:ea typeface="ＭＳ Ｐゴシック" panose="020B0600070205080204" pitchFamily="34" charset="-128"/>
              </a:rPr>
              <a:t>/wiki/EDVAC</a:t>
            </a:r>
          </a:p>
          <a:p>
            <a:pPr>
              <a:lnSpc>
                <a:spcPct val="110000"/>
              </a:lnSpc>
            </a:pPr>
            <a:endParaRPr lang="fr-FR" altLang="fr-FR" sz="1400">
              <a:ea typeface="ＭＳ Ｐゴシック" panose="020B0600070205080204" pitchFamily="34" charset="-128"/>
            </a:endParaRPr>
          </a:p>
          <a:p>
            <a:pPr>
              <a:lnSpc>
                <a:spcPct val="110000"/>
              </a:lnSpc>
            </a:pPr>
            <a:endParaRPr lang="fr-FR" altLang="fr-FR" sz="1400">
              <a:ea typeface="ＭＳ Ｐゴシック" panose="020B0600070205080204" pitchFamily="34" charset="-128"/>
            </a:endParaRPr>
          </a:p>
          <a:p>
            <a:pPr>
              <a:lnSpc>
                <a:spcPct val="110000"/>
              </a:lnSpc>
            </a:pPr>
            <a:endParaRPr lang="fr-FR" altLang="fr-FR" sz="1400">
              <a:ea typeface="ＭＳ Ｐゴシック" panose="020B0600070205080204" pitchFamily="34" charset="-128"/>
            </a:endParaRPr>
          </a:p>
          <a:p>
            <a:pPr>
              <a:lnSpc>
                <a:spcPct val="110000"/>
              </a:lnSpc>
            </a:pPr>
            <a:endParaRPr lang="fr-FR" altLang="fr-FR" sz="1400">
              <a:ea typeface="ＭＳ Ｐゴシック" panose="020B0600070205080204" pitchFamily="34" charset="-128"/>
            </a:endParaRPr>
          </a:p>
          <a:p>
            <a:pPr>
              <a:lnSpc>
                <a:spcPct val="110000"/>
              </a:lnSpc>
            </a:pPr>
            <a:endParaRPr lang="fr-FR" altLang="fr-FR" sz="1400">
              <a:ea typeface="ＭＳ Ｐゴシック" panose="020B0600070205080204" pitchFamily="34" charset="-128"/>
            </a:endParaRPr>
          </a:p>
        </p:txBody>
      </p:sp>
      <p:pic>
        <p:nvPicPr>
          <p:cNvPr id="26628" name="Picture 18">
            <a:extLst>
              <a:ext uri="{FF2B5EF4-FFF2-40B4-BE49-F238E27FC236}">
                <a16:creationId xmlns:a16="http://schemas.microsoft.com/office/drawing/2014/main" id="{EF004716-7E84-4844-8C95-E3E5415F4EF8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Rectangle 2">
            <a:extLst>
              <a:ext uri="{FF2B5EF4-FFF2-40B4-BE49-F238E27FC236}">
                <a16:creationId xmlns:a16="http://schemas.microsoft.com/office/drawing/2014/main" id="{89F4238F-D71F-544D-9839-C7794D65B3D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fr-FR">
                <a:ea typeface="ＭＳ Ｐゴシック" charset="0"/>
                <a:cs typeface="ＭＳ Ｐゴシック" charset="0"/>
              </a:rPr>
              <a:t>Bref historique (2)</a:t>
            </a:r>
          </a:p>
        </p:txBody>
      </p:sp>
      <p:sp>
        <p:nvSpPr>
          <p:cNvPr id="27650" name="Rectangle 3">
            <a:extLst>
              <a:ext uri="{FF2B5EF4-FFF2-40B4-BE49-F238E27FC236}">
                <a16:creationId xmlns:a16="http://schemas.microsoft.com/office/drawing/2014/main" id="{DBE66BEC-0F3C-AB4C-92FC-B69BF8A1D4B1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r>
              <a:rPr lang="fr-FR" altLang="fr-FR" sz="1600">
                <a:ea typeface="ＭＳ Ｐゴシック" panose="020B0600070205080204" pitchFamily="34" charset="-128"/>
              </a:rPr>
              <a:t>1960 : Machine UNIVAC (</a:t>
            </a:r>
            <a:r>
              <a:rPr lang="fr-FR" altLang="fr-FR" sz="1600" b="1" i="1" err="1">
                <a:ea typeface="ＭＳ Ｐゴシック" panose="020B0600070205080204" pitchFamily="34" charset="-128"/>
              </a:rPr>
              <a:t>UNIV</a:t>
            </a:r>
            <a:r>
              <a:rPr lang="fr-FR" altLang="fr-FR" sz="1600" i="1" err="1">
                <a:ea typeface="ＭＳ Ｐゴシック" panose="020B0600070205080204" pitchFamily="34" charset="-128"/>
              </a:rPr>
              <a:t>ersal</a:t>
            </a:r>
            <a:r>
              <a:rPr lang="fr-FR" altLang="fr-FR" sz="1600" i="1">
                <a:ea typeface="ＭＳ Ｐゴシック" panose="020B0600070205080204" pitchFamily="34" charset="-128"/>
              </a:rPr>
              <a:t> </a:t>
            </a:r>
            <a:r>
              <a:rPr lang="fr-FR" altLang="fr-FR" sz="1600" b="1" i="1" err="1">
                <a:ea typeface="ＭＳ Ｐゴシック" panose="020B0600070205080204" pitchFamily="34" charset="-128"/>
              </a:rPr>
              <a:t>A</a:t>
            </a:r>
            <a:r>
              <a:rPr lang="fr-FR" altLang="fr-FR" sz="1600" i="1" err="1">
                <a:ea typeface="ＭＳ Ｐゴシック" panose="020B0600070205080204" pitchFamily="34" charset="-128"/>
              </a:rPr>
              <a:t>utomatic</a:t>
            </a:r>
            <a:r>
              <a:rPr lang="fr-FR" altLang="fr-FR" sz="1600" i="1">
                <a:ea typeface="ＭＳ Ｐゴシック" panose="020B0600070205080204" pitchFamily="34" charset="-128"/>
              </a:rPr>
              <a:t> </a:t>
            </a:r>
            <a:r>
              <a:rPr lang="fr-FR" altLang="fr-FR" sz="1600" b="1" i="1">
                <a:ea typeface="ＭＳ Ｐゴシック" panose="020B0600070205080204" pitchFamily="34" charset="-128"/>
              </a:rPr>
              <a:t>C</a:t>
            </a:r>
            <a:r>
              <a:rPr lang="fr-FR" altLang="fr-FR" sz="1600" i="1">
                <a:ea typeface="ＭＳ Ｐゴシック" panose="020B0600070205080204" pitchFamily="34" charset="-128"/>
              </a:rPr>
              <a:t>omputer) </a:t>
            </a:r>
            <a:r>
              <a:rPr lang="fr-FR" altLang="fr-FR" sz="1600">
                <a:ea typeface="ＭＳ Ｐゴシック" panose="020B0600070205080204" pitchFamily="34" charset="-128"/>
              </a:rPr>
              <a:t>de Control Data Corporation</a:t>
            </a:r>
          </a:p>
          <a:p>
            <a:r>
              <a:rPr lang="fr-FR" altLang="fr-FR" sz="1600" i="1">
                <a:ea typeface="ＭＳ Ｐゴシック" panose="020B0600070205080204" pitchFamily="34" charset="-128"/>
              </a:rPr>
              <a:t>pas encore de réel OS : système batch (notion d</a:t>
            </a:r>
            <a:r>
              <a:rPr lang="ja-JP" altLang="fr-FR" sz="1600" i="1">
                <a:ea typeface="ＭＳ Ｐゴシック" panose="020B0600070205080204" pitchFamily="34" charset="-128"/>
              </a:rPr>
              <a:t>’</a:t>
            </a:r>
            <a:r>
              <a:rPr lang="fr-FR" altLang="ja-JP" sz="1600" i="1">
                <a:ea typeface="ＭＳ Ｐゴシック" panose="020B0600070205080204" pitchFamily="34" charset="-128"/>
              </a:rPr>
              <a:t>enchaînement automatique de travaux (jobs))</a:t>
            </a:r>
          </a:p>
          <a:p>
            <a:r>
              <a:rPr lang="fr-FR" altLang="fr-FR" sz="1600">
                <a:ea typeface="ＭＳ Ｐゴシック" panose="020B0600070205080204" pitchFamily="34" charset="-128"/>
              </a:rPr>
              <a:t>Puis amélioration des E/S grâce à des ordinateurs spécialisés d</a:t>
            </a:r>
            <a:r>
              <a:rPr lang="ja-JP" altLang="fr-FR" sz="1600">
                <a:ea typeface="ＭＳ Ｐゴシック" panose="020B0600070205080204" pitchFamily="34" charset="-128"/>
              </a:rPr>
              <a:t>’</a:t>
            </a:r>
            <a:r>
              <a:rPr lang="fr-FR" altLang="ja-JP" sz="1600">
                <a:ea typeface="ＭＳ Ｐゴシック" panose="020B0600070205080204" pitchFamily="34" charset="-128"/>
              </a:rPr>
              <a:t>entrées-sorties</a:t>
            </a:r>
          </a:p>
          <a:p>
            <a:endParaRPr lang="fr-FR" altLang="fr-FR" sz="1600">
              <a:ea typeface="ＭＳ Ｐゴシック" panose="020B0600070205080204" pitchFamily="34" charset="-128"/>
            </a:endParaRPr>
          </a:p>
          <a:p>
            <a:endParaRPr lang="fr-FR" altLang="fr-FR" sz="1600">
              <a:ea typeface="ＭＳ Ｐゴシック" panose="020B0600070205080204" pitchFamily="34" charset="-128"/>
            </a:endParaRPr>
          </a:p>
          <a:p>
            <a:endParaRPr lang="fr-FR" altLang="fr-FR" sz="1600">
              <a:ea typeface="ＭＳ Ｐゴシック" panose="020B0600070205080204" pitchFamily="34" charset="-128"/>
            </a:endParaRPr>
          </a:p>
          <a:p>
            <a:endParaRPr lang="fr-FR" altLang="fr-FR" sz="1600">
              <a:ea typeface="ＭＳ Ｐゴシック" panose="020B0600070205080204" pitchFamily="34" charset="-128"/>
            </a:endParaRPr>
          </a:p>
        </p:txBody>
      </p:sp>
      <p:pic>
        <p:nvPicPr>
          <p:cNvPr id="27651" name="Picture 6" descr="UNIVAC-I">
            <a:extLst>
              <a:ext uri="{FF2B5EF4-FFF2-40B4-BE49-F238E27FC236}">
                <a16:creationId xmlns:a16="http://schemas.microsoft.com/office/drawing/2014/main" id="{273E7FE6-B7E1-0A43-868B-D159E4230016}"/>
              </a:ext>
            </a:extLst>
          </p:cNvPr>
          <p:cNvPicPr>
            <a:picLocks noGrp="1" noChangeAspect="1" noChangeArrowheads="1"/>
          </p:cNvPicPr>
          <p:nvPr>
            <p:ph sz="quarter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686300" y="1296988"/>
            <a:ext cx="4227513" cy="2360612"/>
          </a:xfrm>
        </p:spPr>
      </p:pic>
      <p:sp>
        <p:nvSpPr>
          <p:cNvPr id="27652" name="Rectangle 7">
            <a:extLst>
              <a:ext uri="{FF2B5EF4-FFF2-40B4-BE49-F238E27FC236}">
                <a16:creationId xmlns:a16="http://schemas.microsoft.com/office/drawing/2014/main" id="{E3469F38-481F-4342-8339-CE79BC9226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03763" y="3657600"/>
            <a:ext cx="4440237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fr-FR" altLang="fr-FR" sz="900">
                <a:solidFill>
                  <a:srgbClr val="000000"/>
                </a:solidFill>
                <a:latin typeface="Helvetica" pitchFamily="2" charset="0"/>
              </a:rPr>
              <a:t>UNIVAC I Central Complex, containing the </a:t>
            </a:r>
            <a:r>
              <a:rPr lang="fr-FR" altLang="fr-FR" sz="900">
                <a:solidFill>
                  <a:srgbClr val="FD7F93"/>
                </a:solidFill>
                <a:latin typeface="Helvetica" pitchFamily="2" charset="0"/>
              </a:rPr>
              <a:t>central processor</a:t>
            </a:r>
            <a:r>
              <a:rPr lang="fr-FR" altLang="fr-FR" sz="900">
                <a:solidFill>
                  <a:srgbClr val="000000"/>
                </a:solidFill>
                <a:latin typeface="Helvetica" pitchFamily="2" charset="0"/>
              </a:rPr>
              <a:t> and </a:t>
            </a:r>
            <a:r>
              <a:rPr lang="fr-FR" altLang="fr-FR" sz="900">
                <a:solidFill>
                  <a:srgbClr val="19538A"/>
                </a:solidFill>
                <a:latin typeface="Helvetica" pitchFamily="2" charset="0"/>
              </a:rPr>
              <a:t>main memory</a:t>
            </a:r>
            <a:r>
              <a:rPr lang="fr-FR" altLang="fr-FR" sz="900">
                <a:solidFill>
                  <a:srgbClr val="000000"/>
                </a:solidFill>
                <a:latin typeface="Helvetica" pitchFamily="2" charset="0"/>
              </a:rPr>
              <a:t> unit.</a:t>
            </a:r>
          </a:p>
        </p:txBody>
      </p:sp>
      <p:pic>
        <p:nvPicPr>
          <p:cNvPr id="27653" name="Picture 11" descr="UNIVAC II, 1957">
            <a:extLst>
              <a:ext uri="{FF2B5EF4-FFF2-40B4-BE49-F238E27FC236}">
                <a16:creationId xmlns:a16="http://schemas.microsoft.com/office/drawing/2014/main" id="{EB03764B-970D-4446-B07B-8C83AE947824}"/>
              </a:ext>
            </a:extLst>
          </p:cNvPr>
          <p:cNvPicPr>
            <a:picLocks noGrp="1" noChangeAspect="1" noChangeArrowheads="1"/>
          </p:cNvPicPr>
          <p:nvPr>
            <p:ph sz="quarter" idx="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410200" y="3886200"/>
            <a:ext cx="2743200" cy="2436813"/>
          </a:xfrm>
        </p:spPr>
      </p:pic>
      <p:graphicFrame>
        <p:nvGraphicFramePr>
          <p:cNvPr id="27654" name="Object 2">
            <a:extLst>
              <a:ext uri="{FF2B5EF4-FFF2-40B4-BE49-F238E27FC236}">
                <a16:creationId xmlns:a16="http://schemas.microsoft.com/office/drawing/2014/main" id="{779AD68D-52F2-954B-A66F-0A947A075B7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09600" y="4191000"/>
          <a:ext cx="3683000" cy="1997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5435600" imgH="2946400" progId="Word.Document.8">
                  <p:embed/>
                </p:oleObj>
              </mc:Choice>
              <mc:Fallback>
                <p:oleObj name="Document" r:id="rId4" imgW="5435600" imgH="2946400" progId="Word.Document.8">
                  <p:embed/>
                  <p:pic>
                    <p:nvPicPr>
                      <p:cNvPr id="27654" name="Object 2">
                        <a:extLst>
                          <a:ext uri="{FF2B5EF4-FFF2-40B4-BE49-F238E27FC236}">
                            <a16:creationId xmlns:a16="http://schemas.microsoft.com/office/drawing/2014/main" id="{779AD68D-52F2-954B-A66F-0A947A075B7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" y="4191000"/>
                        <a:ext cx="3683000" cy="1997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Tests-FC">
  <a:themeElements>
    <a:clrScheme name="Tests-FC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Tests-FC">
      <a:majorFont>
        <a:latin typeface="Verdana"/>
        <a:ea typeface=""/>
        <a:cs typeface=""/>
      </a:majorFont>
      <a:minorFont>
        <a:latin typeface="Arial"/>
        <a:ea typeface=""/>
        <a:cs typeface="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Tests-FC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sts-FC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sts-FC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sts-FC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sts-FC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sts-FC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sts-FC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hèm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Thèm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Macintosh HD:Users:peyre:Cours Systeme M1:Tests-FC.pot</Template>
  <TotalTime>7</TotalTime>
  <Words>3024</Words>
  <Application>Microsoft Macintosh PowerPoint</Application>
  <PresentationFormat>Affichage à l'écran (4:3)</PresentationFormat>
  <Paragraphs>380</Paragraphs>
  <Slides>37</Slides>
  <Notes>4</Notes>
  <HiddenSlides>0</HiddenSlides>
  <MMClips>0</MMClips>
  <ScaleCrop>false</ScaleCrop>
  <HeadingPairs>
    <vt:vector size="8" baseType="variant">
      <vt:variant>
        <vt:lpstr>Polices utilisées</vt:lpstr>
      </vt:variant>
      <vt:variant>
        <vt:i4>9</vt:i4>
      </vt:variant>
      <vt:variant>
        <vt:lpstr>Thème</vt:lpstr>
      </vt:variant>
      <vt:variant>
        <vt:i4>1</vt:i4>
      </vt:variant>
      <vt:variant>
        <vt:lpstr>Serveurs OLE incorporés</vt:lpstr>
      </vt:variant>
      <vt:variant>
        <vt:i4>1</vt:i4>
      </vt:variant>
      <vt:variant>
        <vt:lpstr>Titres des diapositives</vt:lpstr>
      </vt:variant>
      <vt:variant>
        <vt:i4>37</vt:i4>
      </vt:variant>
    </vt:vector>
  </HeadingPairs>
  <TitlesOfParts>
    <vt:vector size="48" baseType="lpstr">
      <vt:lpstr>Arial</vt:lpstr>
      <vt:lpstr>Helvetica</vt:lpstr>
      <vt:lpstr>Monotype Sorts</vt:lpstr>
      <vt:lpstr>Symbol</vt:lpstr>
      <vt:lpstr>Times</vt:lpstr>
      <vt:lpstr>Times New Roman</vt:lpstr>
      <vt:lpstr>Verdana</vt:lpstr>
      <vt:lpstr>Wingdings</vt:lpstr>
      <vt:lpstr>ヒラギノ角ゴ Pro W3</vt:lpstr>
      <vt:lpstr>Tests-FC</vt:lpstr>
      <vt:lpstr>Document</vt:lpstr>
      <vt:lpstr>Cours Programmation Concurrente   Master MIAGE M1   Jean-François Pradat-Peyre, Université Paris Nanterre - UFR SEGMI  2023-2024</vt:lpstr>
      <vt:lpstr>Objectifs du cours</vt:lpstr>
      <vt:lpstr>Déroulement du cours </vt:lpstr>
      <vt:lpstr>Bibliographie</vt:lpstr>
      <vt:lpstr>Cours Programmation Concurrente   Master MIAGE M1   Jean-François Pradat-Peyre, Université Paris Nanterre - UFR SEGMI  2023-2024</vt:lpstr>
      <vt:lpstr>Cours Programmation Concurrente   Master MIAGE M1   Jean-François Pradat-Peyre, Université Paris Nanterre - UFR SEGMI  2023-2024</vt:lpstr>
      <vt:lpstr>Rôles d’un OS (Operating System)</vt:lpstr>
      <vt:lpstr>Bref historique (1)</vt:lpstr>
      <vt:lpstr>Bref historique (2)</vt:lpstr>
      <vt:lpstr>Bref historique (3)</vt:lpstr>
      <vt:lpstr>Bref historique (4)</vt:lpstr>
      <vt:lpstr>Bref historique (5) : aperçu de la famille Unix</vt:lpstr>
      <vt:lpstr>Bref historique (6) : aperçu de la famille Unix (suite)</vt:lpstr>
      <vt:lpstr> Bref historique (7) : la micro-informatique </vt:lpstr>
      <vt:lpstr> Bref historique (8) :  la micro-informatique (suite)</vt:lpstr>
      <vt:lpstr>Bref historique (9) : les systèmes embarqués puis mobiles</vt:lpstr>
      <vt:lpstr>Les différents modes d’utilisation d’un OS</vt:lpstr>
      <vt:lpstr>Système général ou spécialisé</vt:lpstr>
      <vt:lpstr>Production de programmes (1)</vt:lpstr>
      <vt:lpstr>Production de programmes (2)</vt:lpstr>
      <vt:lpstr>Production de programmes (3)</vt:lpstr>
      <vt:lpstr>Abstractions offertes par le système (1)</vt:lpstr>
      <vt:lpstr>Abstractions offertes par le système (2)</vt:lpstr>
      <vt:lpstr>Notion de processus : Un pas vers l’abstraction</vt:lpstr>
      <vt:lpstr>Du programme au processus (vue assez détaillée)</vt:lpstr>
      <vt:lpstr>Abstractions offertes par le système (1)</vt:lpstr>
      <vt:lpstr>Abstractions offertes par le système (2)</vt:lpstr>
      <vt:lpstr>Architecture générale d’un système (simplifiée)</vt:lpstr>
      <vt:lpstr>Exécution concurrente : OS multi tâches</vt:lpstr>
      <vt:lpstr>Virtualisation de la mémoire</vt:lpstr>
      <vt:lpstr>Machines Virtuelles / conteneurs</vt:lpstr>
      <vt:lpstr>Cours Programmation Concurrente   Master MIAGE M1   Jean-François Pradat-Peyre, Université Paris Nanterre - UFR SEGMI  2023-2024</vt:lpstr>
      <vt:lpstr>Programmation Concurrente ?</vt:lpstr>
      <vt:lpstr>Intérêts de la Programmation Concurrente (1/2)</vt:lpstr>
      <vt:lpstr>Intérêts de la Programmation Concurrente (2/2)</vt:lpstr>
      <vt:lpstr>Les différentes architectures de la concurrence</vt:lpstr>
      <vt:lpstr>Les prochaines séances </vt:lpstr>
    </vt:vector>
  </TitlesOfParts>
  <Company>Utilisateur de la version d'évaluation de Office 2004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Cours Système M1  Jean-François Pradat-Peyre  Septembre 2007</dc:title>
  <dc:creator>Utilisateur de la version d'évaluation de Office 2004</dc:creator>
  <cp:lastModifiedBy>Pradat-peyre Jean-francois</cp:lastModifiedBy>
  <cp:revision>15</cp:revision>
  <cp:lastPrinted>2007-09-13T09:51:15Z</cp:lastPrinted>
  <dcterms:created xsi:type="dcterms:W3CDTF">2010-09-20T14:00:00Z</dcterms:created>
  <dcterms:modified xsi:type="dcterms:W3CDTF">2023-10-10T10:24:47Z</dcterms:modified>
</cp:coreProperties>
</file>